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2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3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9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7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7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8C403-D094-D642-89F1-323E309FDFF9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E7E3-F2C5-A14F-90C1-44CAB21A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0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1952EB-D091-D337-8BE9-23DCEC09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85" y="390906"/>
            <a:ext cx="5057029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UA 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 Meux</dc:creator>
  <cp:lastModifiedBy>Chris M Meux</cp:lastModifiedBy>
  <cp:revision>2</cp:revision>
  <dcterms:created xsi:type="dcterms:W3CDTF">2018-11-12T20:45:49Z</dcterms:created>
  <dcterms:modified xsi:type="dcterms:W3CDTF">2023-01-11T18:30:47Z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70d0e1-5e3d-4557-a9f8-84d8494b9cc8_Enabled">
    <vt:lpwstr>true</vt:lpwstr>
  </property>
  <property fmtid="{D5CDD505-2E9C-101B-9397-08002B2CF9AE}" pid="3" name="MSIP_Label_0570d0e1-5e3d-4557-a9f8-84d8494b9cc8_SetDate">
    <vt:lpwstr>2023-01-11T18:30:47Z</vt:lpwstr>
  </property>
  <property fmtid="{D5CDD505-2E9C-101B-9397-08002B2CF9AE}" pid="4" name="MSIP_Label_0570d0e1-5e3d-4557-a9f8-84d8494b9cc8_Method">
    <vt:lpwstr>Standard</vt:lpwstr>
  </property>
  <property fmtid="{D5CDD505-2E9C-101B-9397-08002B2CF9AE}" pid="5" name="MSIP_Label_0570d0e1-5e3d-4557-a9f8-84d8494b9cc8_Name">
    <vt:lpwstr>Public Data</vt:lpwstr>
  </property>
  <property fmtid="{D5CDD505-2E9C-101B-9397-08002B2CF9AE}" pid="6" name="MSIP_Label_0570d0e1-5e3d-4557-a9f8-84d8494b9cc8_SiteId">
    <vt:lpwstr>174d954f-585e-40c3-ae1c-01ada5f26723</vt:lpwstr>
  </property>
  <property fmtid="{D5CDD505-2E9C-101B-9397-08002B2CF9AE}" pid="7" name="MSIP_Label_0570d0e1-5e3d-4557-a9f8-84d8494b9cc8_ActionId">
    <vt:lpwstr>651772a5-714a-402d-9a1e-1096145f11c6</vt:lpwstr>
  </property>
  <property fmtid="{D5CDD505-2E9C-101B-9397-08002B2CF9AE}" pid="8" name="MSIP_Label_0570d0e1-5e3d-4557-a9f8-84d8494b9cc8_ContentBits">
    <vt:lpwstr>0</vt:lpwstr>
  </property>
</Properties>
</file>