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34A37D-31B6-0174-C10F-FAF9C102A4EF}"/>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7B612691-B87A-7127-FBE3-65777BF9C9ED}"/>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9473B8EA-6994-48D4-ABFD-5D028DCD9981}" type="datetime1">
              <a:rPr lang="en-US"/>
              <a:pPr lvl="0"/>
              <a:t>1/5/2026</a:t>
            </a:fld>
            <a:endParaRPr lang="en-US"/>
          </a:p>
        </p:txBody>
      </p:sp>
      <p:sp>
        <p:nvSpPr>
          <p:cNvPr id="4" name="Slide Image Placeholder 3">
            <a:extLst>
              <a:ext uri="{FF2B5EF4-FFF2-40B4-BE49-F238E27FC236}">
                <a16:creationId xmlns:a16="http://schemas.microsoft.com/office/drawing/2014/main" id="{E261A31D-16B3-390A-E51F-A1EBA32EFAAB}"/>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D59DF278-E98D-87DC-5135-7395DAB22882}"/>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20D970D1-841F-E177-33CE-1D404A1D48E0}"/>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2C9AC105-6099-AAB2-4C44-EA50243A7711}"/>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stStyle>
          <a:p>
            <a:pPr lvl="0"/>
            <a:fld id="{C3366D89-1132-48FC-B37A-67FC7CEA101B}" type="slidenum">
              <a:t>‹#›</a:t>
            </a:fld>
            <a:endParaRPr lang="en-US"/>
          </a:p>
        </p:txBody>
      </p:sp>
    </p:spTree>
    <p:extLst>
      <p:ext uri="{BB962C8B-B14F-4D97-AF65-F5344CB8AC3E}">
        <p14:creationId xmlns:p14="http://schemas.microsoft.com/office/powerpoint/2010/main" val="3911358565"/>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795414-8B87-C67B-D8F5-1EA88250C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D9FD2-0F1A-091F-8EEB-09ED2FE53CF6}"/>
              </a:ext>
            </a:extLst>
          </p:cNvPr>
          <p:cNvSpPr txBox="1">
            <a:spLocks noGrp="1"/>
          </p:cNvSpPr>
          <p:nvPr>
            <p:ph type="body" sz="quarter" idx="1"/>
          </p:nvPr>
        </p:nvSpPr>
        <p:spPr/>
        <p:txBody>
          <a:bodyPr/>
          <a:lstStyle/>
          <a:p>
            <a:pPr lvl="0"/>
            <a:r>
              <a:rPr lang="en-US"/>
              <a:t>AI-generated content may be incorrect. ---</a:t>
            </a:r>
          </a:p>
        </p:txBody>
      </p:sp>
      <p:sp>
        <p:nvSpPr>
          <p:cNvPr id="4" name="Slide Number Placeholder 3">
            <a:extLst>
              <a:ext uri="{FF2B5EF4-FFF2-40B4-BE49-F238E27FC236}">
                <a16:creationId xmlns:a16="http://schemas.microsoft.com/office/drawing/2014/main" id="{94DCA287-9A65-FF13-8089-A48E3BD904BD}"/>
              </a:ext>
            </a:extLst>
          </p:cNvPr>
          <p:cNvSpPr txBox="1">
            <a:spLocks noGrp="1"/>
          </p:cNvSpPr>
          <p:nvPr>
            <p:ph type="sldNum" sz="quarter" idx="8"/>
          </p:nvPr>
        </p:nvSpPr>
        <p:spPr/>
        <p:txBody>
          <a:bodyPr/>
          <a:lstStyle/>
          <a:p>
            <a:pPr lvl="0"/>
            <a:fld id="{AFE071C0-5AC3-421F-8B42-F5A40E2ABB65}" type="slidenum">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4C0C5F-F249-C1D3-84C2-59310EE82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7C2C9A-B5DD-1BA5-2142-537E04DE7369}"/>
              </a:ext>
            </a:extLst>
          </p:cNvPr>
          <p:cNvSpPr txBox="1">
            <a:spLocks noGrp="1"/>
          </p:cNvSpPr>
          <p:nvPr>
            <p:ph type="body" sz="quarter" idx="1"/>
          </p:nvPr>
        </p:nvSpPr>
        <p:spPr/>
        <p:txBody>
          <a:bodyPr/>
          <a:lstStyle/>
          <a:p>
            <a:pPr lvl="0"/>
            <a:r>
              <a:rPr lang="en-US"/>
              <a:t>Introduction to Navigate the Great 8, The Great 8 Dimensions of Wellness</a:t>
            </a:r>
          </a:p>
        </p:txBody>
      </p:sp>
      <p:sp>
        <p:nvSpPr>
          <p:cNvPr id="4" name="Slide Number Placeholder 3">
            <a:extLst>
              <a:ext uri="{FF2B5EF4-FFF2-40B4-BE49-F238E27FC236}">
                <a16:creationId xmlns:a16="http://schemas.microsoft.com/office/drawing/2014/main" id="{6F5C2F53-2CE3-751D-5FED-A59F10CDD188}"/>
              </a:ext>
            </a:extLst>
          </p:cNvPr>
          <p:cNvSpPr txBox="1">
            <a:spLocks noGrp="1"/>
          </p:cNvSpPr>
          <p:nvPr>
            <p:ph type="sldNum" sz="quarter" idx="8"/>
          </p:nvPr>
        </p:nvSpPr>
        <p:spPr/>
        <p:txBody>
          <a:bodyPr/>
          <a:lstStyle/>
          <a:p>
            <a:pPr lvl="0"/>
            <a:fld id="{446FBC38-B657-4A91-B937-2B7328743F65}" type="slidenum">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FBAADA-5B6F-CEA1-B695-32B46BE3BA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8B17C5-A07E-71B6-C1FA-CBF85F0ABD2C}"/>
              </a:ext>
            </a:extLst>
          </p:cNvPr>
          <p:cNvSpPr txBox="1">
            <a:spLocks noGrp="1"/>
          </p:cNvSpPr>
          <p:nvPr>
            <p:ph type="body" sz="quarter" idx="1"/>
          </p:nvPr>
        </p:nvSpPr>
        <p:spPr/>
        <p:txBody>
          <a:bodyPr/>
          <a:lstStyle/>
          <a:p>
            <a:pPr lvl="0"/>
            <a:r>
              <a:rPr lang="en-US"/>
              <a:t>The Navigate the Great 8 Wellness Dimensions program is designed to engage participants in an interactive journey through eight distinct dimensions of wellness. This approach emphasizes holistic well-being by encouraging individuals to explore emotional, physical, social, intellectual, spiritual, occupational, environmental, and financial aspects of their lives. The session begins with an overview of the activity structure: participants will rotate through eight stations, each dedicated to one wellness dimension. At each station, they will complete fun and reflective activities, gather insights, and record action steps on a personalized Wellness Map. This map serves as a tangible guide for maintaining balance and attention across all dimensions. The facilitator introduces the concept by highlighting that wellness is not about perfection but about paying attention to areas that matter most. By the end of the session, participants will have identified practical steps to enhance their well-being and will leave with a clear plan for integrating these actions into their daily lives.</a:t>
            </a:r>
          </a:p>
        </p:txBody>
      </p:sp>
      <p:sp>
        <p:nvSpPr>
          <p:cNvPr id="4" name="Slide Number Placeholder 3">
            <a:extLst>
              <a:ext uri="{FF2B5EF4-FFF2-40B4-BE49-F238E27FC236}">
                <a16:creationId xmlns:a16="http://schemas.microsoft.com/office/drawing/2014/main" id="{100EF99E-C75B-194F-AFE3-B819E37ED2EC}"/>
              </a:ext>
            </a:extLst>
          </p:cNvPr>
          <p:cNvSpPr txBox="1">
            <a:spLocks noGrp="1"/>
          </p:cNvSpPr>
          <p:nvPr>
            <p:ph type="sldNum" sz="quarter" idx="8"/>
          </p:nvPr>
        </p:nvSpPr>
        <p:spPr/>
        <p:txBody>
          <a:bodyPr/>
          <a:lstStyle/>
          <a:p>
            <a:pPr lvl="0"/>
            <a:fld id="{428BD344-0D16-4C16-B5C3-BDD742DBDAB0}" type="slidenum">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260B1-8428-5C28-0FA2-14944F3AE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8AF8CA-8719-D6D1-C194-67054F404D99}"/>
              </a:ext>
            </a:extLst>
          </p:cNvPr>
          <p:cNvSpPr txBox="1">
            <a:spLocks noGrp="1"/>
          </p:cNvSpPr>
          <p:nvPr>
            <p:ph type="body" sz="quarter" idx="1"/>
          </p:nvPr>
        </p:nvSpPr>
        <p:spPr/>
        <p:txBody>
          <a:bodyPr/>
          <a:lstStyle/>
          <a:p>
            <a:pPr lvl="0"/>
            <a:r>
              <a:rPr lang="en-US"/>
              <a:t>The eight dimensions of wellness provide a comprehensive framework for understanding and improving overall well-being. Emotional wellness focuses on managing emotions, coping with stress, and building resilience. Physical wellness emphasizes maintaining a healthy body through exercise, nutrition, and adequate rest. Social wellness involves fostering meaningful relationships and community connections. Intellectual wellness encourages lifelong learning and mental stimulation. Spiritual wellness is about finding purpose, meaning, and aligning actions with personal values. Occupational wellness relates to finding satisfaction and purpose in work or volunteer roles. Environmental wellness promotes living in harmony with surroundings and supporting sustainability. Financial wellness addresses managing money wisely and planning for future security. Together, these dimensions create a balanced approach to health, ensuring that individuals pay attention to all aspects of their lives rather than focusing on one area alone. Understanding these dimensions helps participants identify strengths and areas for growth, setting the stage for actionable change.</a:t>
            </a:r>
          </a:p>
        </p:txBody>
      </p:sp>
      <p:sp>
        <p:nvSpPr>
          <p:cNvPr id="4" name="Slide Number Placeholder 3">
            <a:extLst>
              <a:ext uri="{FF2B5EF4-FFF2-40B4-BE49-F238E27FC236}">
                <a16:creationId xmlns:a16="http://schemas.microsoft.com/office/drawing/2014/main" id="{13580FA2-FB29-236F-4EDB-3E507E5F51B0}"/>
              </a:ext>
            </a:extLst>
          </p:cNvPr>
          <p:cNvSpPr txBox="1">
            <a:spLocks noGrp="1"/>
          </p:cNvSpPr>
          <p:nvPr>
            <p:ph type="sldNum" sz="quarter" idx="8"/>
          </p:nvPr>
        </p:nvSpPr>
        <p:spPr/>
        <p:txBody>
          <a:bodyPr/>
          <a:lstStyle/>
          <a:p>
            <a:pPr lvl="0"/>
            <a:fld id="{B0ECDB47-ADBC-4335-B5B5-F33C4C71A8D4}" type="slidenum">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33785B-3D73-25C7-140B-3306B27575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E3F718-F852-9315-5D50-63E633C0DF83}"/>
              </a:ext>
            </a:extLst>
          </p:cNvPr>
          <p:cNvSpPr txBox="1">
            <a:spLocks noGrp="1"/>
          </p:cNvSpPr>
          <p:nvPr>
            <p:ph type="body" sz="quarter" idx="1"/>
          </p:nvPr>
        </p:nvSpPr>
        <p:spPr/>
        <p:txBody>
          <a:bodyPr/>
          <a:lstStyle/>
          <a:p>
            <a:pPr lvl="0"/>
            <a:r>
              <a:rPr lang="en-US"/>
              <a:t>Emotional and Physical Wellness, Social and Intellectual Wellness, Spiritual and Occupational Wellness, Environmental and Financial Wellness</a:t>
            </a:r>
          </a:p>
        </p:txBody>
      </p:sp>
      <p:sp>
        <p:nvSpPr>
          <p:cNvPr id="4" name="Slide Number Placeholder 3">
            <a:extLst>
              <a:ext uri="{FF2B5EF4-FFF2-40B4-BE49-F238E27FC236}">
                <a16:creationId xmlns:a16="http://schemas.microsoft.com/office/drawing/2014/main" id="{50FA4706-E432-8486-92E1-B4D03362CFE7}"/>
              </a:ext>
            </a:extLst>
          </p:cNvPr>
          <p:cNvSpPr txBox="1">
            <a:spLocks noGrp="1"/>
          </p:cNvSpPr>
          <p:nvPr>
            <p:ph type="sldNum" sz="quarter" idx="8"/>
          </p:nvPr>
        </p:nvSpPr>
        <p:spPr/>
        <p:txBody>
          <a:bodyPr/>
          <a:lstStyle/>
          <a:p>
            <a:pPr lvl="0"/>
            <a:fld id="{2860A343-F4D3-4318-BBCF-E3376C2D2476}" type="slidenum">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D2F679-DB3B-3D2F-FFDE-B183E78251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FB08BE-A112-6336-C42F-0B29D1BDD2B4}"/>
              </a:ext>
            </a:extLst>
          </p:cNvPr>
          <p:cNvSpPr txBox="1">
            <a:spLocks noGrp="1"/>
          </p:cNvSpPr>
          <p:nvPr>
            <p:ph type="body" sz="quarter" idx="1"/>
          </p:nvPr>
        </p:nvSpPr>
        <p:spPr/>
        <p:txBody>
          <a:bodyPr/>
          <a:lstStyle/>
          <a:p>
            <a:pPr lvl="0"/>
            <a:r>
              <a:rPr lang="en-US"/>
              <a:t>Emotional wellness is about recognizing and managing emotions effectively, coping with stress, and maintaining resilience. At the Emotional station, participants engage in Emoji Charades, an interactive activity where they act out emojis to spark discussion about emotional awareness. The action step involves reflecting on signs that indicate emotional limits and adding one emotional boundary to their Wellness Map. Physical wellness focuses on maintaining a healthy body through exercise, nutrition, and sleep. The Physical station features a Two-Minute Tune-Up, which includes stretches, posture checks, breathing exercises, or marching in place. Participants identify one simple way to incorporate physical activity into their weekly routine and record a doable physical habit on their Wellness Map. These activities encourage participants to take small, actionable steps toward emotional balance and physical health, reinforcing the importance of self-care and proactive habits for overall well-being.</a:t>
            </a:r>
          </a:p>
        </p:txBody>
      </p:sp>
      <p:sp>
        <p:nvSpPr>
          <p:cNvPr id="4" name="Slide Number Placeholder 3">
            <a:extLst>
              <a:ext uri="{FF2B5EF4-FFF2-40B4-BE49-F238E27FC236}">
                <a16:creationId xmlns:a16="http://schemas.microsoft.com/office/drawing/2014/main" id="{905434A4-972D-1B42-A172-E42E2982FAE6}"/>
              </a:ext>
            </a:extLst>
          </p:cNvPr>
          <p:cNvSpPr txBox="1">
            <a:spLocks noGrp="1"/>
          </p:cNvSpPr>
          <p:nvPr>
            <p:ph type="sldNum" sz="quarter" idx="8"/>
          </p:nvPr>
        </p:nvSpPr>
        <p:spPr/>
        <p:txBody>
          <a:bodyPr/>
          <a:lstStyle/>
          <a:p>
            <a:pPr lvl="0"/>
            <a:fld id="{B03A0C27-0872-4B71-BFEA-B80E0FE576EC}" type="slidenum">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1A06D-7FE2-2BE0-65E8-B93840423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68B2E4-1710-3DD1-390A-1C5D1A3233EE}"/>
              </a:ext>
            </a:extLst>
          </p:cNvPr>
          <p:cNvSpPr txBox="1">
            <a:spLocks noGrp="1"/>
          </p:cNvSpPr>
          <p:nvPr>
            <p:ph type="body" sz="quarter" idx="1"/>
          </p:nvPr>
        </p:nvSpPr>
        <p:spPr/>
        <p:txBody>
          <a:bodyPr/>
          <a:lstStyle/>
          <a:p>
            <a:pPr lvl="0"/>
            <a:r>
              <a:rPr lang="en-US"/>
              <a:t>Social wellness emphasizes building healthy relationships and fostering community connections. At the Social station, participants engage in a Story Swap, sharing memorable experiences to strengthen camaraderie and highlight shared values. The action step is to identify one person they would like to reconnect with and note this on their Wellness Map. Intellectual wellness promotes lifelong learning and mental stimulation. The Intellectual station features the Brain Spark Challenge, where participants examine optical illusions and discuss different perspectives. This activity encourages open-mindedness and critical thinking. Participants then write one learning goal and a new perspective they wish to adopt on their Wellness Map. These stations help participants appreciate the value of social bonds and intellectual growth, both of which contribute to a fulfilling and balanced life.</a:t>
            </a:r>
          </a:p>
        </p:txBody>
      </p:sp>
      <p:sp>
        <p:nvSpPr>
          <p:cNvPr id="4" name="Slide Number Placeholder 3">
            <a:extLst>
              <a:ext uri="{FF2B5EF4-FFF2-40B4-BE49-F238E27FC236}">
                <a16:creationId xmlns:a16="http://schemas.microsoft.com/office/drawing/2014/main" id="{5A60ADC5-FAFB-8F6B-E96F-5C1B5D0A8BD2}"/>
              </a:ext>
            </a:extLst>
          </p:cNvPr>
          <p:cNvSpPr txBox="1">
            <a:spLocks noGrp="1"/>
          </p:cNvSpPr>
          <p:nvPr>
            <p:ph type="sldNum" sz="quarter" idx="8"/>
          </p:nvPr>
        </p:nvSpPr>
        <p:spPr/>
        <p:txBody>
          <a:bodyPr/>
          <a:lstStyle/>
          <a:p>
            <a:pPr lvl="0"/>
            <a:fld id="{1C75E787-96AF-4F92-93B3-787777647805}" type="slidenum">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253C0A-B91E-57DE-81D5-3BEF56C757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2A1D6A-C65E-3827-6D88-6F5EF0911827}"/>
              </a:ext>
            </a:extLst>
          </p:cNvPr>
          <p:cNvSpPr txBox="1">
            <a:spLocks noGrp="1"/>
          </p:cNvSpPr>
          <p:nvPr>
            <p:ph type="body" sz="quarter" idx="1"/>
          </p:nvPr>
        </p:nvSpPr>
        <p:spPr/>
        <p:txBody>
          <a:bodyPr/>
          <a:lstStyle/>
          <a:p>
            <a:pPr lvl="0"/>
            <a:r>
              <a:rPr lang="en-US"/>
              <a:t>Spiritual wellness involves finding meaning and purpose in life and aligning actions with personal values. At the Spiritual station, participants choose between a Meditation Moment or Quiet Reflection exercise, focusing on breathing and visualization to promote inner peace. Reflection questions guide participants to consider what gives their life meaning and where they feel most connected. They then write one thing that provides grounding or purpose on their Wellness Map. Occupational wellness centers on finding satisfaction and purpose in work or volunteer roles. The Occupational station includes a Work Joy Match-Up activity, where participants select a word representing what brings them joy at work, such as creativity or teamwork, and share why. They record one task they want to approach with greater intentionality on their Wellness Map. These activities encourage participants to align their daily actions with their values and find joy in their professional lives.</a:t>
            </a:r>
          </a:p>
        </p:txBody>
      </p:sp>
      <p:sp>
        <p:nvSpPr>
          <p:cNvPr id="4" name="Slide Number Placeholder 3">
            <a:extLst>
              <a:ext uri="{FF2B5EF4-FFF2-40B4-BE49-F238E27FC236}">
                <a16:creationId xmlns:a16="http://schemas.microsoft.com/office/drawing/2014/main" id="{DCF733A7-FCDA-36FE-5A0E-3CCCCD7866F9}"/>
              </a:ext>
            </a:extLst>
          </p:cNvPr>
          <p:cNvSpPr txBox="1">
            <a:spLocks noGrp="1"/>
          </p:cNvSpPr>
          <p:nvPr>
            <p:ph type="sldNum" sz="quarter" idx="8"/>
          </p:nvPr>
        </p:nvSpPr>
        <p:spPr/>
        <p:txBody>
          <a:bodyPr/>
          <a:lstStyle/>
          <a:p>
            <a:pPr lvl="0"/>
            <a:fld id="{6857F2E7-97E9-4477-AD18-E739639FB772}" type="slidenum">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591E23-DBD1-6BE5-5CC7-52E8E69BC0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17DEE9-B72D-CA9B-9A5C-A7730A867D85}"/>
              </a:ext>
            </a:extLst>
          </p:cNvPr>
          <p:cNvSpPr txBox="1">
            <a:spLocks noGrp="1"/>
          </p:cNvSpPr>
          <p:nvPr>
            <p:ph type="body" sz="quarter" idx="1"/>
          </p:nvPr>
        </p:nvSpPr>
        <p:spPr/>
        <p:txBody>
          <a:bodyPr/>
          <a:lstStyle/>
          <a:p>
            <a:pPr lvl="0"/>
            <a:r>
              <a:rPr lang="en-US"/>
              <a:t>Environmental wellness focuses on creating harmonious surroundings and promoting sustainability. At the Environmental station, participants brainstorm ways to improve their workspace or home, such as adding a plant or decluttering a drawer. They record one environmental change they want to try on their Wellness Map. Financial wellness involves managing money wisely and planning for the future. The Financial station features a Values Budgeting activity, where participants prioritize values like family, health, and learning, then reflect on how their spending aligns with these priorities. They identify one small financial habit to implement and note it on their Wellness Map. These stations help participants recognize the impact of their environment and financial decisions on overall well-being, encouraging practical steps toward balance and security.</a:t>
            </a:r>
          </a:p>
        </p:txBody>
      </p:sp>
      <p:sp>
        <p:nvSpPr>
          <p:cNvPr id="4" name="Slide Number Placeholder 3">
            <a:extLst>
              <a:ext uri="{FF2B5EF4-FFF2-40B4-BE49-F238E27FC236}">
                <a16:creationId xmlns:a16="http://schemas.microsoft.com/office/drawing/2014/main" id="{9DE5D5B2-444A-3119-D2FF-D7371C3A9898}"/>
              </a:ext>
            </a:extLst>
          </p:cNvPr>
          <p:cNvSpPr txBox="1">
            <a:spLocks noGrp="1"/>
          </p:cNvSpPr>
          <p:nvPr>
            <p:ph type="sldNum" sz="quarter" idx="8"/>
          </p:nvPr>
        </p:nvSpPr>
        <p:spPr/>
        <p:txBody>
          <a:bodyPr/>
          <a:lstStyle/>
          <a:p>
            <a:pPr lvl="0"/>
            <a:fld id="{85722301-2F81-4EFA-8525-47B6BDFB8D6D}" type="slidenum">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BA5BE-12F3-6F42-B20A-58FBB0B12D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9FBE52-9D08-6CEF-3EE5-EC97CBD42E9A}"/>
              </a:ext>
            </a:extLst>
          </p:cNvPr>
          <p:cNvSpPr txBox="1">
            <a:spLocks noGrp="1"/>
          </p:cNvSpPr>
          <p:nvPr>
            <p:ph type="body" sz="quarter" idx="1"/>
          </p:nvPr>
        </p:nvSpPr>
        <p:spPr/>
        <p:txBody>
          <a:bodyPr/>
          <a:lstStyle/>
          <a:p>
            <a:pPr lvl="0"/>
            <a:r>
              <a:rPr lang="en-US"/>
              <a:t>Reflection and Action Steps, Closing Thought and Materials</a:t>
            </a:r>
          </a:p>
        </p:txBody>
      </p:sp>
      <p:sp>
        <p:nvSpPr>
          <p:cNvPr id="4" name="Slide Number Placeholder 3">
            <a:extLst>
              <a:ext uri="{FF2B5EF4-FFF2-40B4-BE49-F238E27FC236}">
                <a16:creationId xmlns:a16="http://schemas.microsoft.com/office/drawing/2014/main" id="{70C68E09-B631-577F-848E-0017B3554DE0}"/>
              </a:ext>
            </a:extLst>
          </p:cNvPr>
          <p:cNvSpPr txBox="1">
            <a:spLocks noGrp="1"/>
          </p:cNvSpPr>
          <p:nvPr>
            <p:ph type="sldNum" sz="quarter" idx="8"/>
          </p:nvPr>
        </p:nvSpPr>
        <p:spPr/>
        <p:txBody>
          <a:bodyPr/>
          <a:lstStyle/>
          <a:p>
            <a:pPr lvl="0"/>
            <a:fld id="{38F55AEF-F7AA-4C85-A66E-2D169C777483}" type="slidenum">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7E561-251C-229D-9A2F-0B5C521C3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80920B-CF06-C632-60BC-3D4BDEE7E56A}"/>
              </a:ext>
            </a:extLst>
          </p:cNvPr>
          <p:cNvSpPr txBox="1">
            <a:spLocks noGrp="1"/>
          </p:cNvSpPr>
          <p:nvPr>
            <p:ph type="body" sz="quarter" idx="1"/>
          </p:nvPr>
        </p:nvSpPr>
        <p:spPr/>
        <p:txBody>
          <a:bodyPr/>
          <a:lstStyle/>
          <a:p>
            <a:pPr lvl="0"/>
            <a:r>
              <a:rPr lang="en-US"/>
              <a:t>The debrief session allows participants to reflect on their experiences and consolidate learning. Key questions include: Which station surprised you the most and why? Which wellness dimension felt easiest to connect with? Which one challenged you or made you think differently? Where do you notice existing strengths? What small action are you most excited to try from your Wellness Map? These reflections help participants internalize insights and commit to actionable steps. The facilitator then invites participants to finish the sentence: 'One thing I will do this week is…' This exercise reinforces accountability and encourages immediate application of wellness strategies. By sharing reflections aloud or silently, participants strengthen their commitment to personal growth and holistic well-being.</a:t>
            </a:r>
          </a:p>
        </p:txBody>
      </p:sp>
      <p:sp>
        <p:nvSpPr>
          <p:cNvPr id="4" name="Slide Number Placeholder 3">
            <a:extLst>
              <a:ext uri="{FF2B5EF4-FFF2-40B4-BE49-F238E27FC236}">
                <a16:creationId xmlns:a16="http://schemas.microsoft.com/office/drawing/2014/main" id="{55381476-9474-609F-E918-9C15D2B54741}"/>
              </a:ext>
            </a:extLst>
          </p:cNvPr>
          <p:cNvSpPr txBox="1">
            <a:spLocks noGrp="1"/>
          </p:cNvSpPr>
          <p:nvPr>
            <p:ph type="sldNum" sz="quarter" idx="8"/>
          </p:nvPr>
        </p:nvSpPr>
        <p:spPr/>
        <p:txBody>
          <a:bodyPr/>
          <a:lstStyle/>
          <a:p>
            <a:pPr lvl="0"/>
            <a:fld id="{D99FFE8E-D345-4BE7-8285-445EFDFC1FBB}" type="slidenum">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39F89-5652-1E1D-2A36-84C5B58A28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9D4EA3-95EF-9E66-C4C5-C7320F7D9C1E}"/>
              </a:ext>
            </a:extLst>
          </p:cNvPr>
          <p:cNvSpPr txBox="1">
            <a:spLocks noGrp="1"/>
          </p:cNvSpPr>
          <p:nvPr>
            <p:ph type="body" sz="quarter" idx="1"/>
          </p:nvPr>
        </p:nvSpPr>
        <p:spPr/>
        <p:txBody>
          <a:bodyPr/>
          <a:lstStyle/>
          <a:p>
            <a:pPr lvl="0"/>
            <a:r>
              <a:rPr lang="en-US"/>
              <a:t>The session concludes with a powerful reminder: 'Wellness is not perfection—it is paying attention.' This statement emphasizes that wellness is an ongoing process of awareness and intentionality rather than striving for flawlessness. Participants leave with a personalized Wellness Map that highlights areas for attention and actionable steps to enhance their well-being. Essential materials for the session include flipcharts, markers, index cards, a quiet space with chairs, pens or pencils, and the Wellness Map handout. These resources support interactive activities and reflection exercises, ensuring participants have a meaningful and engaging experience. The closing thought encourages participants to continue their wellness journey beyond the session, applying the insights and habits they have identified to create a balanced and fulfilling life.</a:t>
            </a:r>
          </a:p>
        </p:txBody>
      </p:sp>
      <p:sp>
        <p:nvSpPr>
          <p:cNvPr id="4" name="Slide Number Placeholder 3">
            <a:extLst>
              <a:ext uri="{FF2B5EF4-FFF2-40B4-BE49-F238E27FC236}">
                <a16:creationId xmlns:a16="http://schemas.microsoft.com/office/drawing/2014/main" id="{E3D478FD-85AF-E915-79B5-12C866CE8F68}"/>
              </a:ext>
            </a:extLst>
          </p:cNvPr>
          <p:cNvSpPr txBox="1">
            <a:spLocks noGrp="1"/>
          </p:cNvSpPr>
          <p:nvPr>
            <p:ph type="sldNum" sz="quarter" idx="8"/>
          </p:nvPr>
        </p:nvSpPr>
        <p:spPr/>
        <p:txBody>
          <a:bodyPr/>
          <a:lstStyle/>
          <a:p>
            <a:pPr lvl="0"/>
            <a:fld id="{54F1140F-0A7E-4413-9E48-5A7986D51DD8}" type="slidenum">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CA3EF-2BF0-8BA7-DC6F-5FA687E33DCD}"/>
              </a:ext>
            </a:extLst>
          </p:cNvPr>
          <p:cNvSpPr txBox="1">
            <a:spLocks noGrp="1"/>
          </p:cNvSpPr>
          <p:nvPr>
            <p:ph type="title"/>
          </p:nvPr>
        </p:nvSpPr>
        <p:spPr>
          <a:xfrm>
            <a:off x="182880" y="5176162"/>
            <a:ext cx="11640311" cy="845490"/>
          </a:xfrm>
        </p:spPr>
        <p:txBody>
          <a:bodyPr anchor="b"/>
          <a:lstStyle>
            <a:lvl1pPr>
              <a:defRPr sz="4400">
                <a:solidFill>
                  <a:srgbClr val="F0EDE6"/>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103937F-D561-BFA4-D746-7AE5A0ECF438}"/>
              </a:ext>
            </a:extLst>
          </p:cNvPr>
          <p:cNvSpPr txBox="1">
            <a:spLocks noGrp="1"/>
          </p:cNvSpPr>
          <p:nvPr>
            <p:ph type="subTitle" idx="4294967295"/>
          </p:nvPr>
        </p:nvSpPr>
        <p:spPr>
          <a:xfrm>
            <a:off x="210312" y="5980176"/>
            <a:ext cx="11612880" cy="530352"/>
          </a:xfrm>
        </p:spPr>
        <p:txBody>
          <a:bodyPr/>
          <a:lstStyle>
            <a:lvl1pPr marL="0" indent="0">
              <a:buNone/>
              <a:defRPr sz="1600">
                <a:solidFill>
                  <a:srgbClr val="F0EDE6"/>
                </a:solidFill>
              </a:defRPr>
            </a:lvl1pPr>
          </a:lstStyle>
          <a:p>
            <a:pPr lvl="0"/>
            <a:r>
              <a:rPr lang="en-US"/>
              <a:t>Click to edit Master subtitle style</a:t>
            </a:r>
          </a:p>
        </p:txBody>
      </p:sp>
      <p:sp>
        <p:nvSpPr>
          <p:cNvPr id="4" name="Picture Placeholder 9">
            <a:extLst>
              <a:ext uri="{FF2B5EF4-FFF2-40B4-BE49-F238E27FC236}">
                <a16:creationId xmlns:a16="http://schemas.microsoft.com/office/drawing/2014/main" id="{CB2F2136-316F-BB42-F666-BA453EC61596}"/>
              </a:ext>
            </a:extLst>
          </p:cNvPr>
          <p:cNvSpPr txBox="1">
            <a:spLocks noGrp="1"/>
          </p:cNvSpPr>
          <p:nvPr>
            <p:ph type="pic" idx="4294967295"/>
          </p:nvPr>
        </p:nvSpPr>
        <p:spPr>
          <a:xfrm>
            <a:off x="274219" y="266703"/>
            <a:ext cx="11649455" cy="4853818"/>
          </a:xfrm>
          <a:blipFill>
            <a:blip r:embed="rId2">
              <a:alphaModFix amt="70000"/>
            </a:blip>
            <a:stretch>
              <a:fillRect/>
            </a:stretch>
          </a:blipFill>
        </p:spPr>
        <p:txBody>
          <a:bodyPr>
            <a:noAutofit/>
          </a:bodyPr>
          <a:lstStyle>
            <a:lvl1pPr marL="0" indent="0">
              <a:buNone/>
              <a:defRPr>
                <a:solidFill>
                  <a:srgbClr val="FFFFFF"/>
                </a:solidFill>
              </a:defRPr>
            </a:lvl1pPr>
          </a:lstStyle>
          <a:p>
            <a:pPr lvl="0"/>
            <a:r>
              <a:rPr lang="en-US"/>
              <a:t> </a:t>
            </a:r>
          </a:p>
        </p:txBody>
      </p:sp>
      <p:sp>
        <p:nvSpPr>
          <p:cNvPr id="5" name="Footer Placeholder 4">
            <a:extLst>
              <a:ext uri="{FF2B5EF4-FFF2-40B4-BE49-F238E27FC236}">
                <a16:creationId xmlns:a16="http://schemas.microsoft.com/office/drawing/2014/main" id="{F11806EA-53FC-5DCF-7E57-B80F848584AA}"/>
              </a:ext>
            </a:extLst>
          </p:cNvPr>
          <p:cNvSpPr txBox="1">
            <a:spLocks noGrp="1"/>
          </p:cNvSpPr>
          <p:nvPr>
            <p:ph type="ftr" sz="quarter" idx="9"/>
          </p:nvPr>
        </p:nvSpPr>
        <p:spPr>
          <a:xfrm>
            <a:off x="182880" y="6391656"/>
            <a:ext cx="2805406" cy="330464"/>
          </a:xfrm>
        </p:spPr>
        <p:txBody>
          <a:bodyPr/>
          <a:lstStyle>
            <a:lvl1pPr>
              <a:defRPr>
                <a:solidFill>
                  <a:srgbClr val="F0EDE6"/>
                </a:solidFill>
              </a:defRPr>
            </a:lvl1pPr>
          </a:lstStyle>
          <a:p>
            <a:pPr lvl="0"/>
            <a:r>
              <a:rPr lang="en-US"/>
              <a:t>Sample Footer Text</a:t>
            </a:r>
          </a:p>
        </p:txBody>
      </p:sp>
      <p:sp>
        <p:nvSpPr>
          <p:cNvPr id="6" name="Date Placeholder 3">
            <a:extLst>
              <a:ext uri="{FF2B5EF4-FFF2-40B4-BE49-F238E27FC236}">
                <a16:creationId xmlns:a16="http://schemas.microsoft.com/office/drawing/2014/main" id="{93EBBC1A-304D-D13A-CA20-7D3073DBD308}"/>
              </a:ext>
            </a:extLst>
          </p:cNvPr>
          <p:cNvSpPr txBox="1">
            <a:spLocks noGrp="1"/>
          </p:cNvSpPr>
          <p:nvPr>
            <p:ph type="dt" sz="half" idx="7"/>
          </p:nvPr>
        </p:nvSpPr>
        <p:spPr>
          <a:xfrm>
            <a:off x="8137849" y="6391656"/>
            <a:ext cx="3494315" cy="330464"/>
          </a:xfrm>
        </p:spPr>
        <p:txBody>
          <a:bodyPr/>
          <a:lstStyle>
            <a:lvl1pPr>
              <a:defRPr>
                <a:solidFill>
                  <a:srgbClr val="F0EDE6"/>
                </a:solidFill>
              </a:defRPr>
            </a:lvl1pPr>
          </a:lstStyle>
          <a:p>
            <a:pPr lvl="0"/>
            <a:fld id="{AE04E37F-809F-4EB7-BF7E-AFFF339B2265}" type="datetime1">
              <a:rPr lang="en-US"/>
              <a:pPr lvl="0"/>
              <a:t>1/5/2026</a:t>
            </a:fld>
            <a:endParaRPr lang="en-US"/>
          </a:p>
        </p:txBody>
      </p:sp>
      <p:sp>
        <p:nvSpPr>
          <p:cNvPr id="7" name="Slide Number Placeholder 5">
            <a:extLst>
              <a:ext uri="{FF2B5EF4-FFF2-40B4-BE49-F238E27FC236}">
                <a16:creationId xmlns:a16="http://schemas.microsoft.com/office/drawing/2014/main" id="{C1993C17-82FD-C2C3-C369-564F01F78E55}"/>
              </a:ext>
            </a:extLst>
          </p:cNvPr>
          <p:cNvSpPr txBox="1">
            <a:spLocks noGrp="1"/>
          </p:cNvSpPr>
          <p:nvPr>
            <p:ph type="sldNum" sz="quarter" idx="8"/>
          </p:nvPr>
        </p:nvSpPr>
        <p:spPr>
          <a:xfrm>
            <a:off x="11632164" y="6391656"/>
            <a:ext cx="429210" cy="330464"/>
          </a:xfrm>
        </p:spPr>
        <p:txBody>
          <a:bodyPr/>
          <a:lstStyle>
            <a:lvl1pPr>
              <a:defRPr>
                <a:solidFill>
                  <a:srgbClr val="F0EDE6"/>
                </a:solidFill>
              </a:defRPr>
            </a:lvl1pPr>
          </a:lstStyle>
          <a:p>
            <a:pPr lvl="0"/>
            <a:fld id="{EC6D010D-F7D0-4C47-BDDA-D4150CD7F6B3}" type="slidenum">
              <a:t>‹#›</a:t>
            </a:fld>
            <a:endParaRPr lang="en-US"/>
          </a:p>
        </p:txBody>
      </p:sp>
    </p:spTree>
    <p:extLst>
      <p:ext uri="{BB962C8B-B14F-4D97-AF65-F5344CB8AC3E}">
        <p14:creationId xmlns:p14="http://schemas.microsoft.com/office/powerpoint/2010/main" val="1166616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04551-F6D2-AC79-CD4A-44712C707548}"/>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96546BE9-0117-8CF1-7A91-3480DC174411}"/>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06ACE750-E199-4E49-40F8-8F3E62EC1AEE}"/>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3">
            <a:extLst>
              <a:ext uri="{FF2B5EF4-FFF2-40B4-BE49-F238E27FC236}">
                <a16:creationId xmlns:a16="http://schemas.microsoft.com/office/drawing/2014/main" id="{4681A2CA-86D4-4370-A6DB-03B6F95E636F}"/>
              </a:ext>
            </a:extLst>
          </p:cNvPr>
          <p:cNvSpPr txBox="1">
            <a:spLocks noGrp="1"/>
          </p:cNvSpPr>
          <p:nvPr>
            <p:ph type="dt" sz="half" idx="7"/>
          </p:nvPr>
        </p:nvSpPr>
        <p:spPr/>
        <p:txBody>
          <a:bodyPr/>
          <a:lstStyle>
            <a:lvl1pPr>
              <a:defRPr/>
            </a:lvl1pPr>
          </a:lstStyle>
          <a:p>
            <a:pPr lvl="0"/>
            <a:fld id="{35257784-2D65-480D-9281-95F990BC1ACA}" type="datetime1">
              <a:rPr lang="en-US"/>
              <a:pPr lvl="0"/>
              <a:t>1/5/2026</a:t>
            </a:fld>
            <a:endParaRPr lang="en-US"/>
          </a:p>
        </p:txBody>
      </p:sp>
      <p:sp>
        <p:nvSpPr>
          <p:cNvPr id="6" name="Slide Number Placeholder 5">
            <a:extLst>
              <a:ext uri="{FF2B5EF4-FFF2-40B4-BE49-F238E27FC236}">
                <a16:creationId xmlns:a16="http://schemas.microsoft.com/office/drawing/2014/main" id="{3FAB219F-415E-4010-1383-7A4E338C840D}"/>
              </a:ext>
            </a:extLst>
          </p:cNvPr>
          <p:cNvSpPr txBox="1">
            <a:spLocks noGrp="1"/>
          </p:cNvSpPr>
          <p:nvPr>
            <p:ph type="sldNum" sz="quarter" idx="8"/>
          </p:nvPr>
        </p:nvSpPr>
        <p:spPr/>
        <p:txBody>
          <a:bodyPr/>
          <a:lstStyle>
            <a:lvl1pPr>
              <a:defRPr/>
            </a:lvl1pPr>
          </a:lstStyle>
          <a:p>
            <a:pPr lvl="0"/>
            <a:fld id="{441FA0D3-498D-4533-B42C-3D3D14565D52}" type="slidenum">
              <a:t>‹#›</a:t>
            </a:fld>
            <a:endParaRPr lang="en-US"/>
          </a:p>
        </p:txBody>
      </p:sp>
    </p:spTree>
    <p:extLst>
      <p:ext uri="{BB962C8B-B14F-4D97-AF65-F5344CB8AC3E}">
        <p14:creationId xmlns:p14="http://schemas.microsoft.com/office/powerpoint/2010/main" val="365680517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48AB5-EEF3-E1FC-4339-024D7012DE1A}"/>
              </a:ext>
            </a:extLst>
          </p:cNvPr>
          <p:cNvSpPr txBox="1">
            <a:spLocks noGrp="1"/>
          </p:cNvSpPr>
          <p:nvPr>
            <p:ph type="title"/>
          </p:nvPr>
        </p:nvSpPr>
        <p:spPr>
          <a:xfrm>
            <a:off x="154204" y="216429"/>
            <a:ext cx="4064672" cy="3934946"/>
          </a:xfrm>
        </p:spPr>
        <p:txBody>
          <a:bodyPr/>
          <a:lstStyle>
            <a:lvl1pPr>
              <a:defRPr sz="5000">
                <a:solidFill>
                  <a:srgbClr val="F0EDE6"/>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37BE532F-ED56-02B9-F615-C808F5B5E8B4}"/>
              </a:ext>
            </a:extLst>
          </p:cNvPr>
          <p:cNvSpPr txBox="1">
            <a:spLocks noGrp="1"/>
          </p:cNvSpPr>
          <p:nvPr>
            <p:ph type="subTitle" idx="4294967295"/>
          </p:nvPr>
        </p:nvSpPr>
        <p:spPr>
          <a:xfrm>
            <a:off x="182880" y="4846320"/>
            <a:ext cx="4035997" cy="1380744"/>
          </a:xfrm>
        </p:spPr>
        <p:txBody>
          <a:bodyPr anchor="b"/>
          <a:lstStyle>
            <a:lvl1pPr marL="0" indent="0">
              <a:buNone/>
              <a:defRPr sz="1600">
                <a:solidFill>
                  <a:srgbClr val="F0EDE6"/>
                </a:solidFill>
              </a:defRPr>
            </a:lvl1pPr>
          </a:lstStyle>
          <a:p>
            <a:pPr lvl="0"/>
            <a:r>
              <a:rPr lang="en-US"/>
              <a:t>Click to edit Master subtitle style</a:t>
            </a:r>
          </a:p>
        </p:txBody>
      </p:sp>
      <p:sp>
        <p:nvSpPr>
          <p:cNvPr id="4" name="Footer Placeholder 4">
            <a:extLst>
              <a:ext uri="{FF2B5EF4-FFF2-40B4-BE49-F238E27FC236}">
                <a16:creationId xmlns:a16="http://schemas.microsoft.com/office/drawing/2014/main" id="{B7E05192-B03C-5F1A-B04F-9298CD1CF6B2}"/>
              </a:ext>
            </a:extLst>
          </p:cNvPr>
          <p:cNvSpPr txBox="1">
            <a:spLocks noGrp="1"/>
          </p:cNvSpPr>
          <p:nvPr>
            <p:ph type="ftr" sz="quarter" idx="9"/>
          </p:nvPr>
        </p:nvSpPr>
        <p:spPr>
          <a:xfrm>
            <a:off x="178701" y="6387733"/>
            <a:ext cx="2140363" cy="338328"/>
          </a:xfrm>
        </p:spPr>
        <p:txBody>
          <a:bodyPr/>
          <a:lstStyle>
            <a:lvl1pPr>
              <a:defRPr>
                <a:solidFill>
                  <a:srgbClr val="F0EDE6"/>
                </a:solidFill>
              </a:defRPr>
            </a:lvl1pPr>
          </a:lstStyle>
          <a:p>
            <a:pPr lvl="0"/>
            <a:r>
              <a:rPr lang="en-US"/>
              <a:t>Sample Footer Text</a:t>
            </a:r>
          </a:p>
        </p:txBody>
      </p:sp>
      <p:sp>
        <p:nvSpPr>
          <p:cNvPr id="5" name="Date Placeholder 3">
            <a:extLst>
              <a:ext uri="{FF2B5EF4-FFF2-40B4-BE49-F238E27FC236}">
                <a16:creationId xmlns:a16="http://schemas.microsoft.com/office/drawing/2014/main" id="{7C2FB079-BEE4-2157-ED2E-A9B9288CE5FC}"/>
              </a:ext>
            </a:extLst>
          </p:cNvPr>
          <p:cNvSpPr txBox="1">
            <a:spLocks noGrp="1"/>
          </p:cNvSpPr>
          <p:nvPr>
            <p:ph type="dt" sz="half" idx="7"/>
          </p:nvPr>
        </p:nvSpPr>
        <p:spPr>
          <a:xfrm>
            <a:off x="2882481" y="6377821"/>
            <a:ext cx="1384721" cy="338328"/>
          </a:xfrm>
        </p:spPr>
        <p:txBody>
          <a:bodyPr/>
          <a:lstStyle>
            <a:lvl1pPr>
              <a:defRPr>
                <a:solidFill>
                  <a:srgbClr val="F0EDE6"/>
                </a:solidFill>
              </a:defRPr>
            </a:lvl1pPr>
          </a:lstStyle>
          <a:p>
            <a:pPr lvl="0"/>
            <a:fld id="{4EC62170-502D-46D3-AA37-84F2EBE1C495}" type="datetime1">
              <a:rPr lang="en-US"/>
              <a:pPr lvl="0"/>
              <a:t>1/5/2026</a:t>
            </a:fld>
            <a:endParaRPr lang="en-US"/>
          </a:p>
        </p:txBody>
      </p:sp>
      <p:sp>
        <p:nvSpPr>
          <p:cNvPr id="6" name="Slide Number Placeholder 5">
            <a:extLst>
              <a:ext uri="{FF2B5EF4-FFF2-40B4-BE49-F238E27FC236}">
                <a16:creationId xmlns:a16="http://schemas.microsoft.com/office/drawing/2014/main" id="{D43F70C9-27EA-0FAF-2EF3-01F8F53E9C32}"/>
              </a:ext>
            </a:extLst>
          </p:cNvPr>
          <p:cNvSpPr txBox="1">
            <a:spLocks noGrp="1"/>
          </p:cNvSpPr>
          <p:nvPr>
            <p:ph type="sldNum" sz="quarter" idx="8"/>
          </p:nvPr>
        </p:nvSpPr>
        <p:spPr>
          <a:xfrm>
            <a:off x="4267203" y="6378214"/>
            <a:ext cx="457200" cy="338328"/>
          </a:xfrm>
        </p:spPr>
        <p:txBody>
          <a:bodyPr/>
          <a:lstStyle>
            <a:lvl1pPr>
              <a:defRPr>
                <a:solidFill>
                  <a:srgbClr val="F0EDE6"/>
                </a:solidFill>
              </a:defRPr>
            </a:lvl1pPr>
          </a:lstStyle>
          <a:p>
            <a:pPr lvl="0"/>
            <a:fld id="{95BB8C1F-0CFB-41D3-88F9-92794D2DE7F9}" type="slidenum">
              <a:t>‹#›</a:t>
            </a:fld>
            <a:endParaRPr lang="en-US"/>
          </a:p>
        </p:txBody>
      </p:sp>
      <p:sp>
        <p:nvSpPr>
          <p:cNvPr id="7" name="Picture Placeholder 11">
            <a:extLst>
              <a:ext uri="{FF2B5EF4-FFF2-40B4-BE49-F238E27FC236}">
                <a16:creationId xmlns:a16="http://schemas.microsoft.com/office/drawing/2014/main" id="{68E43CCC-EDA7-0158-82DB-37A5A3964676}"/>
              </a:ext>
            </a:extLst>
          </p:cNvPr>
          <p:cNvSpPr txBox="1">
            <a:spLocks noGrp="1"/>
          </p:cNvSpPr>
          <p:nvPr>
            <p:ph type="pic" idx="4294967295"/>
          </p:nvPr>
        </p:nvSpPr>
        <p:spPr>
          <a:xfrm>
            <a:off x="4914900" y="265176"/>
            <a:ext cx="7010403" cy="6327648"/>
          </a:xfrm>
          <a:blipFill>
            <a:blip r:embed="rId2">
              <a:alphaModFix amt="70000"/>
            </a:blip>
            <a:stretch>
              <a:fillRect/>
            </a:stretch>
          </a:blipFill>
        </p:spPr>
        <p:txBody>
          <a:bodyPr>
            <a:noAutofit/>
          </a:bodyPr>
          <a:lstStyle>
            <a:lvl1pPr marL="0" indent="0">
              <a:buNone/>
              <a:defRPr>
                <a:solidFill>
                  <a:srgbClr val="FFFFFF"/>
                </a:solidFill>
              </a:defRPr>
            </a:lvl1pPr>
          </a:lstStyle>
          <a:p>
            <a:pPr lvl="0"/>
            <a:r>
              <a:rPr lang="en-US"/>
              <a:t> </a:t>
            </a:r>
          </a:p>
        </p:txBody>
      </p:sp>
    </p:spTree>
    <p:extLst>
      <p:ext uri="{BB962C8B-B14F-4D97-AF65-F5344CB8AC3E}">
        <p14:creationId xmlns:p14="http://schemas.microsoft.com/office/powerpoint/2010/main" val="4059962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EA517-B712-7882-EEFB-9A9336BB7BE0}"/>
              </a:ext>
            </a:extLst>
          </p:cNvPr>
          <p:cNvSpPr txBox="1">
            <a:spLocks noGrp="1"/>
          </p:cNvSpPr>
          <p:nvPr>
            <p:ph type="title"/>
          </p:nvPr>
        </p:nvSpPr>
        <p:spPr>
          <a:xfrm>
            <a:off x="1013118" y="1043184"/>
            <a:ext cx="3459906" cy="2906649"/>
          </a:xfrm>
        </p:spPr>
        <p:txBody>
          <a:bodyPr/>
          <a:lstStyle>
            <a:lvl1pPr>
              <a:defRPr sz="4300">
                <a:solidFill>
                  <a:srgbClr val="F0EDE6"/>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3A1A04F8-3F82-4249-28B2-3A0DD143D3CE}"/>
              </a:ext>
            </a:extLst>
          </p:cNvPr>
          <p:cNvSpPr txBox="1">
            <a:spLocks noGrp="1"/>
          </p:cNvSpPr>
          <p:nvPr>
            <p:ph type="subTitle" idx="4294967295"/>
          </p:nvPr>
        </p:nvSpPr>
        <p:spPr>
          <a:xfrm>
            <a:off x="1013118" y="4692865"/>
            <a:ext cx="3361937" cy="1123267"/>
          </a:xfrm>
        </p:spPr>
        <p:txBody>
          <a:bodyPr anchor="b"/>
          <a:lstStyle>
            <a:lvl1pPr marL="0" indent="0">
              <a:buNone/>
              <a:defRPr sz="1600">
                <a:solidFill>
                  <a:srgbClr val="F0EDE6"/>
                </a:solidFill>
              </a:defRPr>
            </a:lvl1pPr>
          </a:lstStyle>
          <a:p>
            <a:pPr lvl="0"/>
            <a:r>
              <a:rPr lang="en-US"/>
              <a:t>Click to edit Master subtitle style</a:t>
            </a:r>
          </a:p>
        </p:txBody>
      </p:sp>
      <p:sp>
        <p:nvSpPr>
          <p:cNvPr id="4" name="Picture Placeholder 13">
            <a:extLst>
              <a:ext uri="{FF2B5EF4-FFF2-40B4-BE49-F238E27FC236}">
                <a16:creationId xmlns:a16="http://schemas.microsoft.com/office/drawing/2014/main" id="{8B3FD172-89FB-16D1-92D3-799F4ED8A7B0}"/>
              </a:ext>
            </a:extLst>
          </p:cNvPr>
          <p:cNvSpPr txBox="1">
            <a:spLocks noGrp="1"/>
          </p:cNvSpPr>
          <p:nvPr>
            <p:ph type="pic" idx="4294967295"/>
          </p:nvPr>
        </p:nvSpPr>
        <p:spPr>
          <a:xfrm>
            <a:off x="0" y="0"/>
            <a:ext cx="12191996" cy="6858000"/>
          </a:xfrm>
          <a:blipFill>
            <a:blip r:embed="rId2">
              <a:alphaModFix amt="60000"/>
            </a:blip>
            <a:stretch>
              <a:fillRect/>
            </a:stretch>
          </a:blipFill>
        </p:spPr>
        <p:txBody>
          <a:bodyPr>
            <a:noAutofit/>
          </a:bodyPr>
          <a:lstStyle>
            <a:lvl1pPr marL="0" indent="0">
              <a:buNone/>
              <a:defRPr>
                <a:solidFill>
                  <a:srgbClr val="FFFFFF"/>
                </a:solidFill>
              </a:defRPr>
            </a:lvl1pPr>
          </a:lstStyle>
          <a:p>
            <a:pPr lvl="0"/>
            <a:r>
              <a:rPr lang="en-US"/>
              <a:t> </a:t>
            </a:r>
          </a:p>
        </p:txBody>
      </p:sp>
      <p:sp>
        <p:nvSpPr>
          <p:cNvPr id="5" name="Footer Placeholder 4">
            <a:extLst>
              <a:ext uri="{FF2B5EF4-FFF2-40B4-BE49-F238E27FC236}">
                <a16:creationId xmlns:a16="http://schemas.microsoft.com/office/drawing/2014/main" id="{D0F86E79-6EA0-A278-F5C0-BE947ADCC047}"/>
              </a:ext>
            </a:extLst>
          </p:cNvPr>
          <p:cNvSpPr txBox="1">
            <a:spLocks noGrp="1"/>
          </p:cNvSpPr>
          <p:nvPr>
            <p:ph type="ftr" sz="quarter" idx="9"/>
          </p:nvPr>
        </p:nvSpPr>
        <p:spPr>
          <a:xfrm>
            <a:off x="833219" y="6387733"/>
            <a:ext cx="2140363" cy="338328"/>
          </a:xfrm>
        </p:spPr>
        <p:txBody>
          <a:bodyPr/>
          <a:lstStyle>
            <a:lvl1pPr>
              <a:defRPr>
                <a:solidFill>
                  <a:srgbClr val="F0EDE6"/>
                </a:solidFill>
                <a:effectLst>
                  <a:outerShdw dist="38096" dir="2700000">
                    <a:srgbClr val="000000"/>
                  </a:outerShdw>
                </a:effectLst>
              </a:defRPr>
            </a:lvl1pPr>
          </a:lstStyle>
          <a:p>
            <a:pPr lvl="0"/>
            <a:r>
              <a:rPr lang="en-US"/>
              <a:t>Sample Footer Text</a:t>
            </a:r>
          </a:p>
        </p:txBody>
      </p:sp>
      <p:sp>
        <p:nvSpPr>
          <p:cNvPr id="6" name="Date Placeholder 3">
            <a:extLst>
              <a:ext uri="{FF2B5EF4-FFF2-40B4-BE49-F238E27FC236}">
                <a16:creationId xmlns:a16="http://schemas.microsoft.com/office/drawing/2014/main" id="{CF50E37C-11BF-1F4C-F280-967197E60EAC}"/>
              </a:ext>
            </a:extLst>
          </p:cNvPr>
          <p:cNvSpPr txBox="1">
            <a:spLocks noGrp="1"/>
          </p:cNvSpPr>
          <p:nvPr>
            <p:ph type="dt" sz="half" idx="7"/>
          </p:nvPr>
        </p:nvSpPr>
        <p:spPr>
          <a:xfrm>
            <a:off x="2882481" y="6377821"/>
            <a:ext cx="1384721" cy="338328"/>
          </a:xfrm>
        </p:spPr>
        <p:txBody>
          <a:bodyPr/>
          <a:lstStyle>
            <a:lvl1pPr>
              <a:defRPr>
                <a:solidFill>
                  <a:srgbClr val="F0EDE6"/>
                </a:solidFill>
                <a:effectLst>
                  <a:outerShdw dist="38096" dir="2700000">
                    <a:srgbClr val="000000"/>
                  </a:outerShdw>
                </a:effectLst>
              </a:defRPr>
            </a:lvl1pPr>
          </a:lstStyle>
          <a:p>
            <a:pPr lvl="0"/>
            <a:fld id="{138140C5-33D2-47F9-BBA8-9EEDFFB01990}" type="datetime1">
              <a:rPr lang="en-US"/>
              <a:pPr lvl="0"/>
              <a:t>1/5/2026</a:t>
            </a:fld>
            <a:endParaRPr lang="en-US"/>
          </a:p>
        </p:txBody>
      </p:sp>
      <p:sp>
        <p:nvSpPr>
          <p:cNvPr id="7" name="Slide Number Placeholder 5">
            <a:extLst>
              <a:ext uri="{FF2B5EF4-FFF2-40B4-BE49-F238E27FC236}">
                <a16:creationId xmlns:a16="http://schemas.microsoft.com/office/drawing/2014/main" id="{58CA897C-5F5F-0FEF-DDFA-5294F18F7FA6}"/>
              </a:ext>
            </a:extLst>
          </p:cNvPr>
          <p:cNvSpPr txBox="1">
            <a:spLocks noGrp="1"/>
          </p:cNvSpPr>
          <p:nvPr>
            <p:ph type="sldNum" sz="quarter" idx="8"/>
          </p:nvPr>
        </p:nvSpPr>
        <p:spPr>
          <a:xfrm>
            <a:off x="4267203" y="6378214"/>
            <a:ext cx="457200" cy="338328"/>
          </a:xfrm>
        </p:spPr>
        <p:txBody>
          <a:bodyPr/>
          <a:lstStyle>
            <a:lvl1pPr>
              <a:defRPr>
                <a:solidFill>
                  <a:srgbClr val="F0EDE6"/>
                </a:solidFill>
                <a:effectLst>
                  <a:outerShdw dist="38096" dir="2700000">
                    <a:srgbClr val="000000"/>
                  </a:outerShdw>
                </a:effectLst>
              </a:defRPr>
            </a:lvl1pPr>
          </a:lstStyle>
          <a:p>
            <a:pPr lvl="0"/>
            <a:fld id="{BDD816D0-1170-41A1-B1E7-EA5FE3713AC9}" type="slidenum">
              <a:t>‹#›</a:t>
            </a:fld>
            <a:endParaRPr lang="en-US"/>
          </a:p>
        </p:txBody>
      </p:sp>
    </p:spTree>
    <p:extLst>
      <p:ext uri="{BB962C8B-B14F-4D97-AF65-F5344CB8AC3E}">
        <p14:creationId xmlns:p14="http://schemas.microsoft.com/office/powerpoint/2010/main" val="314794682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520F-7764-9F28-1774-A2F8A0A40171}"/>
              </a:ext>
            </a:extLst>
          </p:cNvPr>
          <p:cNvSpPr txBox="1">
            <a:spLocks noGrp="1"/>
          </p:cNvSpPr>
          <p:nvPr>
            <p:ph type="title"/>
          </p:nvPr>
        </p:nvSpPr>
        <p:spPr>
          <a:xfrm>
            <a:off x="7717481" y="1043184"/>
            <a:ext cx="3459906" cy="2607813"/>
          </a:xfrm>
        </p:spPr>
        <p:txBody>
          <a:bodyPr/>
          <a:lstStyle>
            <a:lvl1pPr>
              <a:defRPr sz="4300">
                <a:solidFill>
                  <a:srgbClr val="F0EDE6"/>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525FDCCE-71C3-FBAD-6139-CDBF0009C4A9}"/>
              </a:ext>
            </a:extLst>
          </p:cNvPr>
          <p:cNvSpPr txBox="1">
            <a:spLocks noGrp="1"/>
          </p:cNvSpPr>
          <p:nvPr>
            <p:ph type="subTitle" idx="4294967295"/>
          </p:nvPr>
        </p:nvSpPr>
        <p:spPr>
          <a:xfrm>
            <a:off x="7717481" y="4692865"/>
            <a:ext cx="3459897" cy="1123267"/>
          </a:xfrm>
        </p:spPr>
        <p:txBody>
          <a:bodyPr anchor="b"/>
          <a:lstStyle>
            <a:lvl1pPr marL="0" indent="0">
              <a:buNone/>
              <a:defRPr sz="1600">
                <a:solidFill>
                  <a:srgbClr val="F0EDE6"/>
                </a:solidFill>
              </a:defRPr>
            </a:lvl1pPr>
          </a:lstStyle>
          <a:p>
            <a:pPr lvl="0"/>
            <a:r>
              <a:rPr lang="en-US"/>
              <a:t>Click to edit Master subtitle style</a:t>
            </a:r>
          </a:p>
        </p:txBody>
      </p:sp>
      <p:sp>
        <p:nvSpPr>
          <p:cNvPr id="4" name="Picture Placeholder 9">
            <a:extLst>
              <a:ext uri="{FF2B5EF4-FFF2-40B4-BE49-F238E27FC236}">
                <a16:creationId xmlns:a16="http://schemas.microsoft.com/office/drawing/2014/main" id="{92A79FC5-0223-D7B2-8FC7-26E4FE57D9D3}"/>
              </a:ext>
            </a:extLst>
          </p:cNvPr>
          <p:cNvSpPr txBox="1">
            <a:spLocks noGrp="1"/>
          </p:cNvSpPr>
          <p:nvPr>
            <p:ph type="pic" idx="4294967295"/>
          </p:nvPr>
        </p:nvSpPr>
        <p:spPr>
          <a:xfrm>
            <a:off x="0" y="0"/>
            <a:ext cx="12191996" cy="6858000"/>
          </a:xfrm>
          <a:blipFill>
            <a:blip r:embed="rId2">
              <a:alphaModFix amt="60000"/>
            </a:blip>
            <a:stretch>
              <a:fillRect/>
            </a:stretch>
          </a:blipFill>
        </p:spPr>
        <p:txBody>
          <a:bodyPr>
            <a:noAutofit/>
          </a:bodyPr>
          <a:lstStyle>
            <a:lvl1pPr marL="0" indent="0">
              <a:buNone/>
              <a:defRPr>
                <a:solidFill>
                  <a:srgbClr val="FFFFFF"/>
                </a:solidFill>
              </a:defRPr>
            </a:lvl1pPr>
          </a:lstStyle>
          <a:p>
            <a:pPr lvl="0"/>
            <a:r>
              <a:rPr lang="en-US"/>
              <a:t>  </a:t>
            </a:r>
          </a:p>
        </p:txBody>
      </p:sp>
      <p:sp>
        <p:nvSpPr>
          <p:cNvPr id="5" name="Footer Placeholder 4">
            <a:extLst>
              <a:ext uri="{FF2B5EF4-FFF2-40B4-BE49-F238E27FC236}">
                <a16:creationId xmlns:a16="http://schemas.microsoft.com/office/drawing/2014/main" id="{020634FF-22DE-E149-75D3-F0EA74630105}"/>
              </a:ext>
            </a:extLst>
          </p:cNvPr>
          <p:cNvSpPr txBox="1">
            <a:spLocks noGrp="1"/>
          </p:cNvSpPr>
          <p:nvPr>
            <p:ph type="ftr" sz="quarter" idx="9"/>
          </p:nvPr>
        </p:nvSpPr>
        <p:spPr>
          <a:xfrm>
            <a:off x="7505696" y="6387733"/>
            <a:ext cx="2140363" cy="338328"/>
          </a:xfrm>
        </p:spPr>
        <p:txBody>
          <a:bodyPr/>
          <a:lstStyle>
            <a:lvl1pPr>
              <a:defRPr>
                <a:solidFill>
                  <a:srgbClr val="F0EDE6"/>
                </a:solidFill>
                <a:effectLst>
                  <a:outerShdw dist="38096" dir="2700000">
                    <a:srgbClr val="000000"/>
                  </a:outerShdw>
                </a:effectLst>
              </a:defRPr>
            </a:lvl1pPr>
          </a:lstStyle>
          <a:p>
            <a:pPr lvl="0"/>
            <a:r>
              <a:rPr lang="en-US"/>
              <a:t>Sample Footer Text</a:t>
            </a:r>
          </a:p>
        </p:txBody>
      </p:sp>
      <p:sp>
        <p:nvSpPr>
          <p:cNvPr id="6" name="Date Placeholder 3">
            <a:extLst>
              <a:ext uri="{FF2B5EF4-FFF2-40B4-BE49-F238E27FC236}">
                <a16:creationId xmlns:a16="http://schemas.microsoft.com/office/drawing/2014/main" id="{FAC2B9C5-907A-C8EC-4DE6-E23FD3A6D26B}"/>
              </a:ext>
            </a:extLst>
          </p:cNvPr>
          <p:cNvSpPr txBox="1">
            <a:spLocks noGrp="1"/>
          </p:cNvSpPr>
          <p:nvPr>
            <p:ph type="dt" sz="half" idx="7"/>
          </p:nvPr>
        </p:nvSpPr>
        <p:spPr>
          <a:xfrm>
            <a:off x="9603092" y="6377821"/>
            <a:ext cx="1384721" cy="338328"/>
          </a:xfrm>
        </p:spPr>
        <p:txBody>
          <a:bodyPr/>
          <a:lstStyle>
            <a:lvl1pPr>
              <a:defRPr>
                <a:solidFill>
                  <a:srgbClr val="F0EDE6"/>
                </a:solidFill>
                <a:effectLst>
                  <a:outerShdw dist="38096" dir="2700000">
                    <a:srgbClr val="000000"/>
                  </a:outerShdw>
                </a:effectLst>
              </a:defRPr>
            </a:lvl1pPr>
          </a:lstStyle>
          <a:p>
            <a:pPr lvl="0"/>
            <a:fld id="{4DDB999A-CDC9-4367-98F5-2E8BC9CE305E}" type="datetime1">
              <a:rPr lang="en-US"/>
              <a:pPr lvl="0"/>
              <a:t>1/5/2026</a:t>
            </a:fld>
            <a:endParaRPr lang="en-US"/>
          </a:p>
        </p:txBody>
      </p:sp>
      <p:sp>
        <p:nvSpPr>
          <p:cNvPr id="7" name="Slide Number Placeholder 5">
            <a:extLst>
              <a:ext uri="{FF2B5EF4-FFF2-40B4-BE49-F238E27FC236}">
                <a16:creationId xmlns:a16="http://schemas.microsoft.com/office/drawing/2014/main" id="{7F4208E7-3113-3EFD-7094-08860B52ED34}"/>
              </a:ext>
            </a:extLst>
          </p:cNvPr>
          <p:cNvSpPr txBox="1">
            <a:spLocks noGrp="1"/>
          </p:cNvSpPr>
          <p:nvPr>
            <p:ph type="sldNum" sz="quarter" idx="8"/>
          </p:nvPr>
        </p:nvSpPr>
        <p:spPr>
          <a:xfrm>
            <a:off x="10987805" y="6378214"/>
            <a:ext cx="457200" cy="338328"/>
          </a:xfrm>
        </p:spPr>
        <p:txBody>
          <a:bodyPr/>
          <a:lstStyle>
            <a:lvl1pPr>
              <a:defRPr>
                <a:solidFill>
                  <a:srgbClr val="F0EDE6"/>
                </a:solidFill>
                <a:effectLst>
                  <a:outerShdw dist="38096" dir="2700000">
                    <a:srgbClr val="000000"/>
                  </a:outerShdw>
                </a:effectLst>
              </a:defRPr>
            </a:lvl1pPr>
          </a:lstStyle>
          <a:p>
            <a:pPr lvl="0"/>
            <a:fld id="{791332FD-1F2E-4D82-8335-8C32D14472C8}" type="slidenum">
              <a:t>‹#›</a:t>
            </a:fld>
            <a:endParaRPr lang="en-US"/>
          </a:p>
        </p:txBody>
      </p:sp>
    </p:spTree>
    <p:extLst>
      <p:ext uri="{BB962C8B-B14F-4D97-AF65-F5344CB8AC3E}">
        <p14:creationId xmlns:p14="http://schemas.microsoft.com/office/powerpoint/2010/main" val="468061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B47FA-3423-EAB1-271A-34BCF9EC940F}"/>
              </a:ext>
            </a:extLst>
          </p:cNvPr>
          <p:cNvSpPr txBox="1">
            <a:spLocks noGrp="1"/>
          </p:cNvSpPr>
          <p:nvPr>
            <p:ph type="title"/>
          </p:nvPr>
        </p:nvSpPr>
        <p:spPr>
          <a:xfrm>
            <a:off x="138303" y="208154"/>
            <a:ext cx="5729090" cy="3135404"/>
          </a:xfrm>
        </p:spPr>
        <p:txBody>
          <a:bodyPr/>
          <a:lstStyle>
            <a:lvl1pPr>
              <a:defRPr sz="6000">
                <a:solidFill>
                  <a:srgbClr val="F0EDE6"/>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38E92CC1-61C6-13B5-9C89-713B24DB842D}"/>
              </a:ext>
            </a:extLst>
          </p:cNvPr>
          <p:cNvSpPr txBox="1">
            <a:spLocks noGrp="1"/>
          </p:cNvSpPr>
          <p:nvPr>
            <p:ph type="subTitle" idx="4294967295"/>
          </p:nvPr>
        </p:nvSpPr>
        <p:spPr>
          <a:xfrm>
            <a:off x="185851" y="4846320"/>
            <a:ext cx="4462345" cy="1380744"/>
          </a:xfrm>
        </p:spPr>
        <p:txBody>
          <a:bodyPr anchor="b"/>
          <a:lstStyle>
            <a:lvl1pPr marL="0" indent="0">
              <a:buNone/>
              <a:defRPr sz="1600">
                <a:solidFill>
                  <a:srgbClr val="F0EDE6"/>
                </a:solidFill>
              </a:defRPr>
            </a:lvl1pPr>
          </a:lstStyle>
          <a:p>
            <a:pPr lvl="0"/>
            <a:r>
              <a:rPr lang="en-US"/>
              <a:t>Click to edit Master subtitle style</a:t>
            </a:r>
          </a:p>
        </p:txBody>
      </p:sp>
      <p:sp>
        <p:nvSpPr>
          <p:cNvPr id="4" name="Footer Placeholder 4">
            <a:extLst>
              <a:ext uri="{FF2B5EF4-FFF2-40B4-BE49-F238E27FC236}">
                <a16:creationId xmlns:a16="http://schemas.microsoft.com/office/drawing/2014/main" id="{6239D93E-CDF2-54D1-874F-F56B8F71A7A2}"/>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5" name="Date Placeholder 3">
            <a:extLst>
              <a:ext uri="{FF2B5EF4-FFF2-40B4-BE49-F238E27FC236}">
                <a16:creationId xmlns:a16="http://schemas.microsoft.com/office/drawing/2014/main" id="{3BBB18A5-3D22-3F96-A0D3-5539655F7DC6}"/>
              </a:ext>
            </a:extLst>
          </p:cNvPr>
          <p:cNvSpPr txBox="1">
            <a:spLocks noGrp="1"/>
          </p:cNvSpPr>
          <p:nvPr>
            <p:ph type="dt" sz="half" idx="7"/>
          </p:nvPr>
        </p:nvSpPr>
        <p:spPr>
          <a:xfrm>
            <a:off x="5792906" y="6387129"/>
            <a:ext cx="1032083" cy="338328"/>
          </a:xfrm>
        </p:spPr>
        <p:txBody>
          <a:bodyPr/>
          <a:lstStyle>
            <a:lvl1pPr>
              <a:defRPr>
                <a:solidFill>
                  <a:srgbClr val="F0EDE6"/>
                </a:solidFill>
              </a:defRPr>
            </a:lvl1pPr>
          </a:lstStyle>
          <a:p>
            <a:pPr lvl="0"/>
            <a:fld id="{80771DCC-845F-4CB4-BC48-0528417EDB6F}" type="datetime1">
              <a:rPr lang="en-US"/>
              <a:pPr lvl="0"/>
              <a:t>1/5/2026</a:t>
            </a:fld>
            <a:endParaRPr lang="en-US"/>
          </a:p>
        </p:txBody>
      </p:sp>
      <p:sp>
        <p:nvSpPr>
          <p:cNvPr id="6" name="Slide Number Placeholder 5">
            <a:extLst>
              <a:ext uri="{FF2B5EF4-FFF2-40B4-BE49-F238E27FC236}">
                <a16:creationId xmlns:a16="http://schemas.microsoft.com/office/drawing/2014/main" id="{AF977BFF-D81E-0BD7-D0FF-23A6F00AE3D2}"/>
              </a:ext>
            </a:extLst>
          </p:cNvPr>
          <p:cNvSpPr txBox="1">
            <a:spLocks noGrp="1"/>
          </p:cNvSpPr>
          <p:nvPr>
            <p:ph type="sldNum" sz="quarter" idx="8"/>
          </p:nvPr>
        </p:nvSpPr>
        <p:spPr>
          <a:xfrm>
            <a:off x="6824999" y="6387129"/>
            <a:ext cx="457200" cy="338328"/>
          </a:xfrm>
        </p:spPr>
        <p:txBody>
          <a:bodyPr/>
          <a:lstStyle>
            <a:lvl1pPr>
              <a:defRPr>
                <a:solidFill>
                  <a:srgbClr val="F0EDE6"/>
                </a:solidFill>
              </a:defRPr>
            </a:lvl1pPr>
          </a:lstStyle>
          <a:p>
            <a:pPr lvl="0"/>
            <a:fld id="{E2D86EDB-9EC5-4E1C-BB7B-0569FB21060C}" type="slidenum">
              <a:t>‹#›</a:t>
            </a:fld>
            <a:endParaRPr lang="en-US"/>
          </a:p>
        </p:txBody>
      </p:sp>
      <p:sp>
        <p:nvSpPr>
          <p:cNvPr id="7" name="Picture Placeholder 8">
            <a:extLst>
              <a:ext uri="{FF2B5EF4-FFF2-40B4-BE49-F238E27FC236}">
                <a16:creationId xmlns:a16="http://schemas.microsoft.com/office/drawing/2014/main" id="{1932A3B8-1E5B-452D-F761-1C22D609F736}"/>
              </a:ext>
            </a:extLst>
          </p:cNvPr>
          <p:cNvSpPr txBox="1">
            <a:spLocks noGrp="1"/>
          </p:cNvSpPr>
          <p:nvPr>
            <p:ph type="pic" idx="4294967295"/>
          </p:nvPr>
        </p:nvSpPr>
        <p:spPr>
          <a:xfrm>
            <a:off x="7514374" y="266703"/>
            <a:ext cx="4410928" cy="6324603"/>
          </a:xfrm>
          <a:blipFill>
            <a:blip r:embed="rId2">
              <a:alphaModFix amt="70000"/>
            </a:blip>
            <a:stretch>
              <a:fillRect/>
            </a:stretch>
          </a:blipFill>
        </p:spPr>
        <p:txBody>
          <a:bodyPr>
            <a:noAutofit/>
          </a:bodyPr>
          <a:lstStyle>
            <a:lvl1pPr marL="0" indent="0">
              <a:buNone/>
              <a:defRPr>
                <a:solidFill>
                  <a:srgbClr val="FFFFFF"/>
                </a:solidFill>
              </a:defRPr>
            </a:lvl1pPr>
          </a:lstStyle>
          <a:p>
            <a:pPr lvl="0"/>
            <a:r>
              <a:rPr lang="en-US"/>
              <a:t> </a:t>
            </a:r>
          </a:p>
        </p:txBody>
      </p:sp>
    </p:spTree>
    <p:extLst>
      <p:ext uri="{BB962C8B-B14F-4D97-AF65-F5344CB8AC3E}">
        <p14:creationId xmlns:p14="http://schemas.microsoft.com/office/powerpoint/2010/main" val="463366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6">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E594A-8141-4F4D-C603-2246727B85F8}"/>
              </a:ext>
            </a:extLst>
          </p:cNvPr>
          <p:cNvSpPr txBox="1">
            <a:spLocks noGrp="1"/>
          </p:cNvSpPr>
          <p:nvPr>
            <p:ph type="title"/>
          </p:nvPr>
        </p:nvSpPr>
        <p:spPr>
          <a:xfrm>
            <a:off x="7660257" y="208757"/>
            <a:ext cx="4066071" cy="3725933"/>
          </a:xfrm>
        </p:spPr>
        <p:txBody>
          <a:bodyPr/>
          <a:lstStyle>
            <a:lvl1pPr>
              <a:defRPr sz="5000">
                <a:solidFill>
                  <a:srgbClr val="F0EDE6"/>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3FCB4106-F3AE-0A7A-018F-E4779CFE85FE}"/>
              </a:ext>
            </a:extLst>
          </p:cNvPr>
          <p:cNvSpPr txBox="1">
            <a:spLocks noGrp="1"/>
          </p:cNvSpPr>
          <p:nvPr>
            <p:ph type="subTitle" idx="4294967295"/>
          </p:nvPr>
        </p:nvSpPr>
        <p:spPr>
          <a:xfrm>
            <a:off x="7668725" y="4846320"/>
            <a:ext cx="4066071" cy="1380744"/>
          </a:xfrm>
        </p:spPr>
        <p:txBody>
          <a:bodyPr anchor="b"/>
          <a:lstStyle>
            <a:lvl1pPr marL="0" indent="0">
              <a:buNone/>
              <a:defRPr sz="1600">
                <a:solidFill>
                  <a:srgbClr val="F0EDE6"/>
                </a:solidFill>
              </a:defRPr>
            </a:lvl1pPr>
          </a:lstStyle>
          <a:p>
            <a:pPr lvl="0"/>
            <a:r>
              <a:rPr lang="en-US"/>
              <a:t>Click to edit Master subtitle style</a:t>
            </a:r>
          </a:p>
        </p:txBody>
      </p:sp>
      <p:sp>
        <p:nvSpPr>
          <p:cNvPr id="4" name="Picture Placeholder 11">
            <a:extLst>
              <a:ext uri="{FF2B5EF4-FFF2-40B4-BE49-F238E27FC236}">
                <a16:creationId xmlns:a16="http://schemas.microsoft.com/office/drawing/2014/main" id="{1B09CB06-F5B6-E7C2-9F38-8BBBDD54D953}"/>
              </a:ext>
            </a:extLst>
          </p:cNvPr>
          <p:cNvSpPr txBox="1">
            <a:spLocks noGrp="1"/>
          </p:cNvSpPr>
          <p:nvPr>
            <p:ph type="pic" idx="4294967295"/>
          </p:nvPr>
        </p:nvSpPr>
        <p:spPr>
          <a:xfrm>
            <a:off x="274320" y="266703"/>
            <a:ext cx="7238993" cy="6322893"/>
          </a:xfrm>
          <a:blipFill>
            <a:blip r:embed="rId2">
              <a:alphaModFix amt="70000"/>
            </a:blip>
            <a:stretch>
              <a:fillRect/>
            </a:stretch>
          </a:blipFill>
        </p:spPr>
        <p:txBody>
          <a:bodyPr>
            <a:noAutofit/>
          </a:bodyPr>
          <a:lstStyle>
            <a:lvl1pPr marL="0" indent="0">
              <a:buNone/>
              <a:defRPr>
                <a:solidFill>
                  <a:srgbClr val="FFFFFF"/>
                </a:solidFill>
              </a:defRPr>
            </a:lvl1pPr>
          </a:lstStyle>
          <a:p>
            <a:pPr lvl="0"/>
            <a:r>
              <a:rPr lang="en-US"/>
              <a:t> </a:t>
            </a:r>
          </a:p>
        </p:txBody>
      </p:sp>
      <p:sp>
        <p:nvSpPr>
          <p:cNvPr id="5" name="Footer Placeholder 4">
            <a:extLst>
              <a:ext uri="{FF2B5EF4-FFF2-40B4-BE49-F238E27FC236}">
                <a16:creationId xmlns:a16="http://schemas.microsoft.com/office/drawing/2014/main" id="{1C5CE029-D4DB-E3EE-D74D-952DDA357270}"/>
              </a:ext>
            </a:extLst>
          </p:cNvPr>
          <p:cNvSpPr txBox="1">
            <a:spLocks noGrp="1"/>
          </p:cNvSpPr>
          <p:nvPr>
            <p:ph type="ftr" sz="quarter" idx="9"/>
          </p:nvPr>
        </p:nvSpPr>
        <p:spPr>
          <a:xfrm>
            <a:off x="7666485" y="6391656"/>
            <a:ext cx="2703780" cy="338328"/>
          </a:xfrm>
        </p:spPr>
        <p:txBody>
          <a:bodyPr/>
          <a:lstStyle>
            <a:lvl1pPr>
              <a:defRPr>
                <a:solidFill>
                  <a:srgbClr val="F0EDE6"/>
                </a:solidFill>
              </a:defRPr>
            </a:lvl1pPr>
          </a:lstStyle>
          <a:p>
            <a:pPr lvl="0"/>
            <a:r>
              <a:rPr lang="en-US"/>
              <a:t>Sample Footer Text</a:t>
            </a:r>
          </a:p>
        </p:txBody>
      </p:sp>
      <p:sp>
        <p:nvSpPr>
          <p:cNvPr id="6" name="Date Placeholder 3">
            <a:extLst>
              <a:ext uri="{FF2B5EF4-FFF2-40B4-BE49-F238E27FC236}">
                <a16:creationId xmlns:a16="http://schemas.microsoft.com/office/drawing/2014/main" id="{CEE2C4B3-E7B2-F7C6-D062-9A2CC808BF38}"/>
              </a:ext>
            </a:extLst>
          </p:cNvPr>
          <p:cNvSpPr txBox="1">
            <a:spLocks noGrp="1"/>
          </p:cNvSpPr>
          <p:nvPr>
            <p:ph type="dt" sz="half" idx="7"/>
          </p:nvPr>
        </p:nvSpPr>
        <p:spPr>
          <a:xfrm>
            <a:off x="10477496" y="6391656"/>
            <a:ext cx="1032083" cy="338328"/>
          </a:xfrm>
        </p:spPr>
        <p:txBody>
          <a:bodyPr/>
          <a:lstStyle>
            <a:lvl1pPr>
              <a:defRPr>
                <a:solidFill>
                  <a:srgbClr val="F0EDE6"/>
                </a:solidFill>
              </a:defRPr>
            </a:lvl1pPr>
          </a:lstStyle>
          <a:p>
            <a:pPr lvl="0"/>
            <a:fld id="{507351B5-6759-4D5C-B93E-C7D6CFFF9AA6}" type="datetime1">
              <a:rPr lang="en-US"/>
              <a:pPr lvl="0"/>
              <a:t>1/5/2026</a:t>
            </a:fld>
            <a:endParaRPr lang="en-US"/>
          </a:p>
        </p:txBody>
      </p:sp>
      <p:sp>
        <p:nvSpPr>
          <p:cNvPr id="7" name="Slide Number Placeholder 5">
            <a:extLst>
              <a:ext uri="{FF2B5EF4-FFF2-40B4-BE49-F238E27FC236}">
                <a16:creationId xmlns:a16="http://schemas.microsoft.com/office/drawing/2014/main" id="{33C12EC3-BE3F-88D9-8215-8D6AA8195FA4}"/>
              </a:ext>
            </a:extLst>
          </p:cNvPr>
          <p:cNvSpPr txBox="1">
            <a:spLocks noGrp="1"/>
          </p:cNvSpPr>
          <p:nvPr>
            <p:ph type="sldNum" sz="quarter" idx="8"/>
          </p:nvPr>
        </p:nvSpPr>
        <p:spPr>
          <a:xfrm>
            <a:off x="11509580" y="6388839"/>
            <a:ext cx="457200" cy="338328"/>
          </a:xfrm>
        </p:spPr>
        <p:txBody>
          <a:bodyPr/>
          <a:lstStyle>
            <a:lvl1pPr>
              <a:defRPr>
                <a:solidFill>
                  <a:srgbClr val="F0EDE6"/>
                </a:solidFill>
              </a:defRPr>
            </a:lvl1pPr>
          </a:lstStyle>
          <a:p>
            <a:pPr lvl="0"/>
            <a:fld id="{AE99C3AD-9B60-4C70-BF48-67CD4C0D1C2A}" type="slidenum">
              <a:t>‹#›</a:t>
            </a:fld>
            <a:endParaRPr lang="en-US"/>
          </a:p>
        </p:txBody>
      </p:sp>
    </p:spTree>
    <p:extLst>
      <p:ext uri="{BB962C8B-B14F-4D97-AF65-F5344CB8AC3E}">
        <p14:creationId xmlns:p14="http://schemas.microsoft.com/office/powerpoint/2010/main" val="2750533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6D616-91FF-A38E-A0B4-0776F29E76AC}"/>
              </a:ext>
            </a:extLst>
          </p:cNvPr>
          <p:cNvSpPr txBox="1">
            <a:spLocks noGrp="1"/>
          </p:cNvSpPr>
          <p:nvPr>
            <p:ph type="ctrTitle"/>
          </p:nvPr>
        </p:nvSpPr>
        <p:spPr>
          <a:xfrm>
            <a:off x="133813" y="199796"/>
            <a:ext cx="8777426" cy="3640683"/>
          </a:xfrm>
        </p:spPr>
        <p:txBody>
          <a:bodyPr/>
          <a:lstStyle>
            <a:lvl1pPr>
              <a:defRPr sz="8800">
                <a:solidFill>
                  <a:srgbClr val="F0EDE6"/>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F889BD47-273A-4FEF-F4CA-7114BA30A9A3}"/>
              </a:ext>
            </a:extLst>
          </p:cNvPr>
          <p:cNvSpPr txBox="1">
            <a:spLocks noGrp="1"/>
          </p:cNvSpPr>
          <p:nvPr>
            <p:ph type="subTitle" idx="1"/>
          </p:nvPr>
        </p:nvSpPr>
        <p:spPr>
          <a:xfrm>
            <a:off x="185851" y="4898358"/>
            <a:ext cx="5675452" cy="1334850"/>
          </a:xfrm>
        </p:spPr>
        <p:txBody>
          <a:bodyPr anchor="b"/>
          <a:lstStyle>
            <a:lvl1pPr marL="0" indent="0">
              <a:buNone/>
              <a:defRPr sz="1600">
                <a:solidFill>
                  <a:srgbClr val="F0EDE6"/>
                </a:solidFill>
              </a:defRPr>
            </a:lvl1pPr>
          </a:lstStyle>
          <a:p>
            <a:pPr lvl="0"/>
            <a:r>
              <a:rPr lang="en-US"/>
              <a:t>Click to edit Master subtitle style</a:t>
            </a:r>
          </a:p>
        </p:txBody>
      </p:sp>
      <p:sp>
        <p:nvSpPr>
          <p:cNvPr id="4" name="Footer Placeholder 4">
            <a:extLst>
              <a:ext uri="{FF2B5EF4-FFF2-40B4-BE49-F238E27FC236}">
                <a16:creationId xmlns:a16="http://schemas.microsoft.com/office/drawing/2014/main" id="{E70DD0F5-B71C-2192-5ACF-B3A1863BECB1}"/>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5" name="Date Placeholder 3">
            <a:extLst>
              <a:ext uri="{FF2B5EF4-FFF2-40B4-BE49-F238E27FC236}">
                <a16:creationId xmlns:a16="http://schemas.microsoft.com/office/drawing/2014/main" id="{BD990D66-72E5-00B0-383A-ED77107BD873}"/>
              </a:ext>
            </a:extLst>
          </p:cNvPr>
          <p:cNvSpPr txBox="1">
            <a:spLocks noGrp="1"/>
          </p:cNvSpPr>
          <p:nvPr>
            <p:ph type="dt" sz="half" idx="7"/>
          </p:nvPr>
        </p:nvSpPr>
        <p:spPr/>
        <p:txBody>
          <a:bodyPr/>
          <a:lstStyle>
            <a:lvl1pPr>
              <a:defRPr>
                <a:solidFill>
                  <a:srgbClr val="F0EDE6"/>
                </a:solidFill>
              </a:defRPr>
            </a:lvl1pPr>
          </a:lstStyle>
          <a:p>
            <a:pPr lvl="0"/>
            <a:fld id="{54E2E7C3-BBEC-4925-8EFC-10CBD011B0AD}" type="datetime1">
              <a:rPr lang="en-US"/>
              <a:pPr lvl="0"/>
              <a:t>1/5/2026</a:t>
            </a:fld>
            <a:endParaRPr lang="en-US"/>
          </a:p>
        </p:txBody>
      </p:sp>
      <p:sp>
        <p:nvSpPr>
          <p:cNvPr id="6" name="Slide Number Placeholder 5">
            <a:extLst>
              <a:ext uri="{FF2B5EF4-FFF2-40B4-BE49-F238E27FC236}">
                <a16:creationId xmlns:a16="http://schemas.microsoft.com/office/drawing/2014/main" id="{7BBA6D72-307D-C43C-5D98-A81DF2897F9C}"/>
              </a:ext>
            </a:extLst>
          </p:cNvPr>
          <p:cNvSpPr txBox="1">
            <a:spLocks noGrp="1"/>
          </p:cNvSpPr>
          <p:nvPr>
            <p:ph type="sldNum" sz="quarter" idx="8"/>
          </p:nvPr>
        </p:nvSpPr>
        <p:spPr/>
        <p:txBody>
          <a:bodyPr/>
          <a:lstStyle>
            <a:lvl1pPr>
              <a:defRPr>
                <a:solidFill>
                  <a:srgbClr val="F0EDE6"/>
                </a:solidFill>
              </a:defRPr>
            </a:lvl1pPr>
          </a:lstStyle>
          <a:p>
            <a:pPr lvl="0"/>
            <a:fld id="{9A874195-1577-4BA9-9D5F-492CCA7F05A0}" type="slidenum">
              <a:t>‹#›</a:t>
            </a:fld>
            <a:endParaRPr lang="en-US"/>
          </a:p>
        </p:txBody>
      </p:sp>
    </p:spTree>
    <p:extLst>
      <p:ext uri="{BB962C8B-B14F-4D97-AF65-F5344CB8AC3E}">
        <p14:creationId xmlns:p14="http://schemas.microsoft.com/office/powerpoint/2010/main" val="1245511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2">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0FC4-367D-74AA-8EF9-5CBF8419A1DA}"/>
              </a:ext>
            </a:extLst>
          </p:cNvPr>
          <p:cNvSpPr txBox="1">
            <a:spLocks noGrp="1"/>
          </p:cNvSpPr>
          <p:nvPr>
            <p:ph type="ctrTitle"/>
          </p:nvPr>
        </p:nvSpPr>
        <p:spPr>
          <a:xfrm>
            <a:off x="2018602" y="1529544"/>
            <a:ext cx="8154802" cy="2323883"/>
          </a:xfrm>
        </p:spPr>
        <p:txBody>
          <a:bodyPr anchor="b" anchorCtr="1"/>
          <a:lstStyle>
            <a:lvl1pPr algn="ctr">
              <a:defRPr sz="5400">
                <a:solidFill>
                  <a:srgbClr val="F0EDE6"/>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7D356590-C402-1FC4-ABA5-0748D23413DD}"/>
              </a:ext>
            </a:extLst>
          </p:cNvPr>
          <p:cNvSpPr txBox="1">
            <a:spLocks noGrp="1"/>
          </p:cNvSpPr>
          <p:nvPr>
            <p:ph type="subTitle" idx="1"/>
          </p:nvPr>
        </p:nvSpPr>
        <p:spPr>
          <a:xfrm>
            <a:off x="3110715" y="4053507"/>
            <a:ext cx="5970565" cy="1072673"/>
          </a:xfrm>
        </p:spPr>
        <p:txBody>
          <a:bodyPr anchorCtr="1"/>
          <a:lstStyle>
            <a:lvl1pPr marL="0" indent="0" algn="ctr">
              <a:buNone/>
              <a:defRPr sz="1600">
                <a:solidFill>
                  <a:srgbClr val="F0EDE6"/>
                </a:solidFill>
              </a:defRPr>
            </a:lvl1pPr>
          </a:lstStyle>
          <a:p>
            <a:pPr lvl="0"/>
            <a:r>
              <a:rPr lang="en-US"/>
              <a:t>Click to edit Master subtitle style</a:t>
            </a:r>
          </a:p>
        </p:txBody>
      </p:sp>
      <p:sp>
        <p:nvSpPr>
          <p:cNvPr id="4" name="Footer Placeholder 4">
            <a:extLst>
              <a:ext uri="{FF2B5EF4-FFF2-40B4-BE49-F238E27FC236}">
                <a16:creationId xmlns:a16="http://schemas.microsoft.com/office/drawing/2014/main" id="{AFF7C8A7-6513-4A40-E062-8187AC7B7FBE}"/>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5" name="Date Placeholder 3">
            <a:extLst>
              <a:ext uri="{FF2B5EF4-FFF2-40B4-BE49-F238E27FC236}">
                <a16:creationId xmlns:a16="http://schemas.microsoft.com/office/drawing/2014/main" id="{3A18F2D3-47FF-4695-E369-EE84378ECC45}"/>
              </a:ext>
            </a:extLst>
          </p:cNvPr>
          <p:cNvSpPr txBox="1">
            <a:spLocks noGrp="1"/>
          </p:cNvSpPr>
          <p:nvPr>
            <p:ph type="dt" sz="half" idx="7"/>
          </p:nvPr>
        </p:nvSpPr>
        <p:spPr/>
        <p:txBody>
          <a:bodyPr/>
          <a:lstStyle>
            <a:lvl1pPr>
              <a:defRPr>
                <a:solidFill>
                  <a:srgbClr val="F0EDE6"/>
                </a:solidFill>
              </a:defRPr>
            </a:lvl1pPr>
          </a:lstStyle>
          <a:p>
            <a:pPr lvl="0"/>
            <a:fld id="{2CCF35D6-A0FC-4CE3-BF4A-C70EFA9E5BC3}" type="datetime1">
              <a:rPr lang="en-US"/>
              <a:pPr lvl="0"/>
              <a:t>1/5/2026</a:t>
            </a:fld>
            <a:endParaRPr lang="en-US"/>
          </a:p>
        </p:txBody>
      </p:sp>
      <p:sp>
        <p:nvSpPr>
          <p:cNvPr id="6" name="Slide Number Placeholder 5">
            <a:extLst>
              <a:ext uri="{FF2B5EF4-FFF2-40B4-BE49-F238E27FC236}">
                <a16:creationId xmlns:a16="http://schemas.microsoft.com/office/drawing/2014/main" id="{CC0A6D5E-3E49-B8A6-5774-F2045BA1DDF2}"/>
              </a:ext>
            </a:extLst>
          </p:cNvPr>
          <p:cNvSpPr txBox="1">
            <a:spLocks noGrp="1"/>
          </p:cNvSpPr>
          <p:nvPr>
            <p:ph type="sldNum" sz="quarter" idx="8"/>
          </p:nvPr>
        </p:nvSpPr>
        <p:spPr/>
        <p:txBody>
          <a:bodyPr/>
          <a:lstStyle>
            <a:lvl1pPr>
              <a:defRPr>
                <a:solidFill>
                  <a:srgbClr val="F0EDE6"/>
                </a:solidFill>
              </a:defRPr>
            </a:lvl1pPr>
          </a:lstStyle>
          <a:p>
            <a:pPr lvl="0"/>
            <a:fld id="{2FEEFF10-49A5-46B1-BB21-125832FD420A}" type="slidenum">
              <a:t>‹#›</a:t>
            </a:fld>
            <a:endParaRPr lang="en-US"/>
          </a:p>
        </p:txBody>
      </p:sp>
    </p:spTree>
    <p:extLst>
      <p:ext uri="{BB962C8B-B14F-4D97-AF65-F5344CB8AC3E}">
        <p14:creationId xmlns:p14="http://schemas.microsoft.com/office/powerpoint/2010/main" val="1693655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3">
    <p:bg>
      <p:bgPr>
        <a:solidFill>
          <a:srgbClr val="13131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09525-6F2F-9E63-3F29-B4DC4B2F095E}"/>
              </a:ext>
            </a:extLst>
          </p:cNvPr>
          <p:cNvSpPr txBox="1">
            <a:spLocks noGrp="1"/>
          </p:cNvSpPr>
          <p:nvPr>
            <p:ph type="ctrTitle"/>
          </p:nvPr>
        </p:nvSpPr>
        <p:spPr>
          <a:xfrm>
            <a:off x="111511" y="192362"/>
            <a:ext cx="11812264" cy="4156999"/>
          </a:xfrm>
        </p:spPr>
        <p:txBody>
          <a:bodyPr/>
          <a:lstStyle>
            <a:lvl1pPr>
              <a:defRPr sz="11500">
                <a:solidFill>
                  <a:srgbClr val="F0EDE6"/>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A553E072-6698-E9D8-2035-8620B148AA48}"/>
              </a:ext>
            </a:extLst>
          </p:cNvPr>
          <p:cNvSpPr txBox="1">
            <a:spLocks noGrp="1"/>
          </p:cNvSpPr>
          <p:nvPr>
            <p:ph type="subTitle" idx="1"/>
          </p:nvPr>
        </p:nvSpPr>
        <p:spPr>
          <a:xfrm>
            <a:off x="185851" y="5029200"/>
            <a:ext cx="5681542" cy="1204008"/>
          </a:xfrm>
        </p:spPr>
        <p:txBody>
          <a:bodyPr anchor="b"/>
          <a:lstStyle>
            <a:lvl1pPr marL="0" indent="0">
              <a:buNone/>
              <a:defRPr sz="1600">
                <a:solidFill>
                  <a:srgbClr val="F0EDE6"/>
                </a:solidFill>
              </a:defRPr>
            </a:lvl1pPr>
          </a:lstStyle>
          <a:p>
            <a:pPr lvl="0"/>
            <a:r>
              <a:rPr lang="en-US"/>
              <a:t>Click to edit Master subtitle style</a:t>
            </a:r>
          </a:p>
        </p:txBody>
      </p:sp>
      <p:sp>
        <p:nvSpPr>
          <p:cNvPr id="4" name="Footer Placeholder 4">
            <a:extLst>
              <a:ext uri="{FF2B5EF4-FFF2-40B4-BE49-F238E27FC236}">
                <a16:creationId xmlns:a16="http://schemas.microsoft.com/office/drawing/2014/main" id="{65716F6D-EE10-88D9-64CF-A601E3D29611}"/>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5" name="Date Placeholder 3">
            <a:extLst>
              <a:ext uri="{FF2B5EF4-FFF2-40B4-BE49-F238E27FC236}">
                <a16:creationId xmlns:a16="http://schemas.microsoft.com/office/drawing/2014/main" id="{C84A7985-4909-684C-2FB0-BC6B2323AF43}"/>
              </a:ext>
            </a:extLst>
          </p:cNvPr>
          <p:cNvSpPr txBox="1">
            <a:spLocks noGrp="1"/>
          </p:cNvSpPr>
          <p:nvPr>
            <p:ph type="dt" sz="half" idx="7"/>
          </p:nvPr>
        </p:nvSpPr>
        <p:spPr/>
        <p:txBody>
          <a:bodyPr/>
          <a:lstStyle>
            <a:lvl1pPr>
              <a:defRPr>
                <a:solidFill>
                  <a:srgbClr val="F0EDE6"/>
                </a:solidFill>
              </a:defRPr>
            </a:lvl1pPr>
          </a:lstStyle>
          <a:p>
            <a:pPr lvl="0"/>
            <a:fld id="{8F3A5C9E-FB91-43F2-897E-E0CB07AC80C2}" type="datetime1">
              <a:rPr lang="en-US"/>
              <a:pPr lvl="0"/>
              <a:t>1/5/2026</a:t>
            </a:fld>
            <a:endParaRPr lang="en-US"/>
          </a:p>
        </p:txBody>
      </p:sp>
      <p:sp>
        <p:nvSpPr>
          <p:cNvPr id="6" name="Slide Number Placeholder 5">
            <a:extLst>
              <a:ext uri="{FF2B5EF4-FFF2-40B4-BE49-F238E27FC236}">
                <a16:creationId xmlns:a16="http://schemas.microsoft.com/office/drawing/2014/main" id="{7FD8D121-854D-92D7-78F9-DDBB462997B8}"/>
              </a:ext>
            </a:extLst>
          </p:cNvPr>
          <p:cNvSpPr txBox="1">
            <a:spLocks noGrp="1"/>
          </p:cNvSpPr>
          <p:nvPr>
            <p:ph type="sldNum" sz="quarter" idx="8"/>
          </p:nvPr>
        </p:nvSpPr>
        <p:spPr/>
        <p:txBody>
          <a:bodyPr/>
          <a:lstStyle>
            <a:lvl1pPr>
              <a:defRPr>
                <a:solidFill>
                  <a:srgbClr val="F0EDE6"/>
                </a:solidFill>
              </a:defRPr>
            </a:lvl1pPr>
          </a:lstStyle>
          <a:p>
            <a:pPr lvl="0"/>
            <a:fld id="{D7D69641-4D0C-40CD-B305-8A5D57F8B45E}" type="slidenum">
              <a:t>‹#›</a:t>
            </a:fld>
            <a:endParaRPr lang="en-US"/>
          </a:p>
        </p:txBody>
      </p:sp>
    </p:spTree>
    <p:extLst>
      <p:ext uri="{BB962C8B-B14F-4D97-AF65-F5344CB8AC3E}">
        <p14:creationId xmlns:p14="http://schemas.microsoft.com/office/powerpoint/2010/main" val="52839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bg>
      <p:bgPr>
        <a:solidFill>
          <a:srgbClr val="647E6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5C10A-C3DF-444E-DE65-BBAB22F95C4D}"/>
              </a:ext>
            </a:extLst>
          </p:cNvPr>
          <p:cNvSpPr txBox="1">
            <a:spLocks noGrp="1"/>
          </p:cNvSpPr>
          <p:nvPr>
            <p:ph type="title"/>
          </p:nvPr>
        </p:nvSpPr>
        <p:spPr>
          <a:xfrm>
            <a:off x="157724" y="3200400"/>
            <a:ext cx="9002898" cy="3582180"/>
          </a:xfrm>
        </p:spPr>
        <p:txBody>
          <a:bodyPr anchor="b"/>
          <a:lstStyle>
            <a:lvl1pPr>
              <a:defRPr sz="6900">
                <a:solidFill>
                  <a:srgbClr val="F0EDE6"/>
                </a:solidFill>
              </a:defRPr>
            </a:lvl1pPr>
          </a:lstStyle>
          <a:p>
            <a:pPr lvl="0"/>
            <a:r>
              <a:rPr lang="en-US"/>
              <a:t>Click to edit Master title style</a:t>
            </a:r>
          </a:p>
        </p:txBody>
      </p:sp>
      <p:sp>
        <p:nvSpPr>
          <p:cNvPr id="3" name="Footer Placeholder 4">
            <a:extLst>
              <a:ext uri="{FF2B5EF4-FFF2-40B4-BE49-F238E27FC236}">
                <a16:creationId xmlns:a16="http://schemas.microsoft.com/office/drawing/2014/main" id="{D0CF49F3-8FA1-6C3A-9478-C1600A10769D}"/>
              </a:ext>
            </a:extLst>
          </p:cNvPr>
          <p:cNvSpPr txBox="1">
            <a:spLocks noGrp="1"/>
          </p:cNvSpPr>
          <p:nvPr>
            <p:ph type="ftr" sz="quarter" idx="9"/>
          </p:nvPr>
        </p:nvSpPr>
        <p:spPr>
          <a:xfrm>
            <a:off x="178701" y="141219"/>
            <a:ext cx="2703780" cy="338328"/>
          </a:xfrm>
        </p:spPr>
        <p:txBody>
          <a:bodyPr/>
          <a:lstStyle>
            <a:lvl1pPr>
              <a:defRPr>
                <a:solidFill>
                  <a:srgbClr val="F0EDE6"/>
                </a:solidFill>
              </a:defRPr>
            </a:lvl1pPr>
          </a:lstStyle>
          <a:p>
            <a:pPr lvl="0"/>
            <a:r>
              <a:rPr lang="en-US"/>
              <a:t>Sample Footer Text</a:t>
            </a:r>
          </a:p>
        </p:txBody>
      </p:sp>
      <p:sp>
        <p:nvSpPr>
          <p:cNvPr id="4" name="Date Placeholder 3">
            <a:extLst>
              <a:ext uri="{FF2B5EF4-FFF2-40B4-BE49-F238E27FC236}">
                <a16:creationId xmlns:a16="http://schemas.microsoft.com/office/drawing/2014/main" id="{5CBE2F39-BA53-BFEB-534E-A674D9BF0079}"/>
              </a:ext>
            </a:extLst>
          </p:cNvPr>
          <p:cNvSpPr txBox="1">
            <a:spLocks noGrp="1"/>
          </p:cNvSpPr>
          <p:nvPr>
            <p:ph type="dt" sz="half" idx="7"/>
          </p:nvPr>
        </p:nvSpPr>
        <p:spPr>
          <a:xfrm>
            <a:off x="10477496" y="141219"/>
            <a:ext cx="1032083" cy="338328"/>
          </a:xfrm>
        </p:spPr>
        <p:txBody>
          <a:bodyPr/>
          <a:lstStyle>
            <a:lvl1pPr>
              <a:defRPr>
                <a:solidFill>
                  <a:srgbClr val="F0EDE6"/>
                </a:solidFill>
              </a:defRPr>
            </a:lvl1pPr>
          </a:lstStyle>
          <a:p>
            <a:pPr lvl="0"/>
            <a:fld id="{167D00D3-77AD-4BA7-8701-A3A05DEF98E9}" type="datetime1">
              <a:rPr lang="en-US"/>
              <a:pPr lvl="0"/>
              <a:t>1/5/2026</a:t>
            </a:fld>
            <a:endParaRPr lang="en-US"/>
          </a:p>
        </p:txBody>
      </p:sp>
      <p:sp>
        <p:nvSpPr>
          <p:cNvPr id="5" name="Slide Number Placeholder 5">
            <a:extLst>
              <a:ext uri="{FF2B5EF4-FFF2-40B4-BE49-F238E27FC236}">
                <a16:creationId xmlns:a16="http://schemas.microsoft.com/office/drawing/2014/main" id="{201B866E-8457-32B4-EA79-764BE638D5AB}"/>
              </a:ext>
            </a:extLst>
          </p:cNvPr>
          <p:cNvSpPr txBox="1">
            <a:spLocks noGrp="1"/>
          </p:cNvSpPr>
          <p:nvPr>
            <p:ph type="sldNum" sz="quarter" idx="8"/>
          </p:nvPr>
        </p:nvSpPr>
        <p:spPr>
          <a:xfrm>
            <a:off x="11509580" y="141219"/>
            <a:ext cx="457200" cy="338328"/>
          </a:xfrm>
        </p:spPr>
        <p:txBody>
          <a:bodyPr/>
          <a:lstStyle>
            <a:lvl1pPr>
              <a:defRPr>
                <a:solidFill>
                  <a:srgbClr val="F0EDE6"/>
                </a:solidFill>
              </a:defRPr>
            </a:lvl1pPr>
          </a:lstStyle>
          <a:p>
            <a:pPr lvl="0"/>
            <a:fld id="{2F81ECE8-3B70-43CF-B87C-8F8868E06B53}" type="slidenum">
              <a:t>‹#›</a:t>
            </a:fld>
            <a:endParaRPr lang="en-US"/>
          </a:p>
        </p:txBody>
      </p:sp>
    </p:spTree>
    <p:extLst>
      <p:ext uri="{BB962C8B-B14F-4D97-AF65-F5344CB8AC3E}">
        <p14:creationId xmlns:p14="http://schemas.microsoft.com/office/powerpoint/2010/main" val="20837698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bg>
      <p:bgPr>
        <a:solidFill>
          <a:srgbClr val="F0ED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74B0-C6DC-D3BB-C275-550BD6E00FE1}"/>
              </a:ext>
            </a:extLst>
          </p:cNvPr>
          <p:cNvSpPr txBox="1">
            <a:spLocks noGrp="1"/>
          </p:cNvSpPr>
          <p:nvPr>
            <p:ph type="title"/>
          </p:nvPr>
        </p:nvSpPr>
        <p:spPr>
          <a:xfrm>
            <a:off x="133813" y="189692"/>
            <a:ext cx="11341906" cy="1629488"/>
          </a:xfrm>
        </p:spPr>
        <p:txBody>
          <a:bodyPr/>
          <a:lstStyle>
            <a:lvl1pPr>
              <a:defRPr sz="7600"/>
            </a:lvl1pPr>
          </a:lstStyle>
          <a:p>
            <a:pPr lvl="0"/>
            <a:r>
              <a:rPr lang="en-US"/>
              <a:t>Click to edit Master title style</a:t>
            </a:r>
          </a:p>
        </p:txBody>
      </p:sp>
      <p:sp>
        <p:nvSpPr>
          <p:cNvPr id="3" name="Content Placeholder 6">
            <a:extLst>
              <a:ext uri="{FF2B5EF4-FFF2-40B4-BE49-F238E27FC236}">
                <a16:creationId xmlns:a16="http://schemas.microsoft.com/office/drawing/2014/main" id="{3CF6BDE5-DBC9-1FDA-1A6C-04FDE15928B7}"/>
              </a:ext>
            </a:extLst>
          </p:cNvPr>
          <p:cNvSpPr txBox="1">
            <a:spLocks noGrp="1"/>
          </p:cNvSpPr>
          <p:nvPr>
            <p:ph idx="4294967295"/>
          </p:nvPr>
        </p:nvSpPr>
        <p:spPr>
          <a:xfrm>
            <a:off x="6096003" y="2362196"/>
            <a:ext cx="5829300" cy="3810003"/>
          </a:xfrm>
        </p:spPr>
        <p:txBody>
          <a:bodyPr anchor="b"/>
          <a:lstStyle>
            <a:lvl1pPr marL="457200" indent="-457200">
              <a:buFont typeface="Neue Haas Grotesk Text Pro"/>
              <a:buAutoNum type="arabicPeriod"/>
              <a:defRPr sz="1600"/>
            </a:lvl1pPr>
            <a:lvl2pPr marL="571500" indent="-342900">
              <a:buFont typeface="Neue Haas Grotesk Text Pro"/>
              <a:buAutoNum type="arabicPeriod"/>
              <a:defRPr sz="1600"/>
            </a:lvl2pPr>
            <a:lvl3pPr marL="800100" indent="-342900">
              <a:buFont typeface="Neue Haas Grotesk Text Pro"/>
              <a:buAutoNum type="arabicPeriod"/>
              <a:defRPr sz="1600"/>
            </a:lvl3pPr>
            <a:lvl4pPr>
              <a:buFont typeface="Neue Haas Grotesk Text Pro"/>
              <a:buAutoNum type="arabicPeriod"/>
              <a:defRPr sz="1600"/>
            </a:lvl4pPr>
            <a:lvl5pPr>
              <a:buFont typeface="Neue Haas Grotesk Text Pro"/>
              <a:buAutoNum type="arabicPeriod"/>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10B6CECC-6F6C-745E-F528-8A47D0080861}"/>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2">
            <a:extLst>
              <a:ext uri="{FF2B5EF4-FFF2-40B4-BE49-F238E27FC236}">
                <a16:creationId xmlns:a16="http://schemas.microsoft.com/office/drawing/2014/main" id="{BE4A2070-6EB1-6EAF-E610-AD617B8C3886}"/>
              </a:ext>
            </a:extLst>
          </p:cNvPr>
          <p:cNvSpPr txBox="1">
            <a:spLocks noGrp="1"/>
          </p:cNvSpPr>
          <p:nvPr>
            <p:ph type="dt" sz="half" idx="7"/>
          </p:nvPr>
        </p:nvSpPr>
        <p:spPr/>
        <p:txBody>
          <a:bodyPr/>
          <a:lstStyle>
            <a:lvl1pPr>
              <a:defRPr/>
            </a:lvl1pPr>
          </a:lstStyle>
          <a:p>
            <a:pPr lvl="0"/>
            <a:fld id="{B6091E2E-FAEF-4E63-A13A-73954CB7137C}" type="datetime1">
              <a:rPr lang="en-US"/>
              <a:pPr lvl="0"/>
              <a:t>1/5/2026</a:t>
            </a:fld>
            <a:endParaRPr lang="en-US"/>
          </a:p>
        </p:txBody>
      </p:sp>
      <p:sp>
        <p:nvSpPr>
          <p:cNvPr id="6" name="Slide Number Placeholder 4">
            <a:extLst>
              <a:ext uri="{FF2B5EF4-FFF2-40B4-BE49-F238E27FC236}">
                <a16:creationId xmlns:a16="http://schemas.microsoft.com/office/drawing/2014/main" id="{7B27104C-E47C-D72E-DFF8-4692E81624B4}"/>
              </a:ext>
            </a:extLst>
          </p:cNvPr>
          <p:cNvSpPr txBox="1">
            <a:spLocks noGrp="1"/>
          </p:cNvSpPr>
          <p:nvPr>
            <p:ph type="sldNum" sz="quarter" idx="8"/>
          </p:nvPr>
        </p:nvSpPr>
        <p:spPr/>
        <p:txBody>
          <a:bodyPr/>
          <a:lstStyle>
            <a:lvl1pPr>
              <a:defRPr/>
            </a:lvl1pPr>
          </a:lstStyle>
          <a:p>
            <a:pPr lvl="0"/>
            <a:fld id="{FBF67CF2-CA17-4402-B22B-3D8EEA942DBA}" type="slidenum">
              <a:t>‹#›</a:t>
            </a:fld>
            <a:endParaRPr lang="en-US"/>
          </a:p>
        </p:txBody>
      </p:sp>
    </p:spTree>
    <p:extLst>
      <p:ext uri="{BB962C8B-B14F-4D97-AF65-F5344CB8AC3E}">
        <p14:creationId xmlns:p14="http://schemas.microsoft.com/office/powerpoint/2010/main" val="3904800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F0ED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990D0-AF6D-C997-7A6E-C61253BFEB9C}"/>
              </a:ext>
            </a:extLst>
          </p:cNvPr>
          <p:cNvSpPr txBox="1">
            <a:spLocks noGrp="1"/>
          </p:cNvSpPr>
          <p:nvPr>
            <p:ph type="title"/>
          </p:nvPr>
        </p:nvSpPr>
        <p:spPr>
          <a:xfrm>
            <a:off x="182880" y="4061865"/>
            <a:ext cx="5913123" cy="2268361"/>
          </a:xfrm>
        </p:spPr>
        <p:txBody>
          <a:bodyPr/>
          <a:lstStyle>
            <a:lvl1pPr>
              <a:defRPr sz="5800"/>
            </a:lvl1pPr>
          </a:lstStyle>
          <a:p>
            <a:pPr lvl="0"/>
            <a:r>
              <a:rPr lang="en-US"/>
              <a:t>Click to edit Master title style</a:t>
            </a:r>
          </a:p>
        </p:txBody>
      </p:sp>
      <p:sp>
        <p:nvSpPr>
          <p:cNvPr id="3" name="Picture Placeholder 15">
            <a:extLst>
              <a:ext uri="{FF2B5EF4-FFF2-40B4-BE49-F238E27FC236}">
                <a16:creationId xmlns:a16="http://schemas.microsoft.com/office/drawing/2014/main" id="{040CFAD2-FA6E-76F8-1009-881C2D92B36A}"/>
              </a:ext>
            </a:extLst>
          </p:cNvPr>
          <p:cNvSpPr txBox="1">
            <a:spLocks noGrp="1"/>
          </p:cNvSpPr>
          <p:nvPr>
            <p:ph type="pic" idx="4294967295"/>
          </p:nvPr>
        </p:nvSpPr>
        <p:spPr>
          <a:xfrm>
            <a:off x="274320" y="268504"/>
            <a:ext cx="11649455" cy="3609081"/>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6">
            <a:extLst>
              <a:ext uri="{FF2B5EF4-FFF2-40B4-BE49-F238E27FC236}">
                <a16:creationId xmlns:a16="http://schemas.microsoft.com/office/drawing/2014/main" id="{D4C2F751-4603-D804-5250-5E4B6ED03842}"/>
              </a:ext>
            </a:extLst>
          </p:cNvPr>
          <p:cNvSpPr txBox="1">
            <a:spLocks noGrp="1"/>
          </p:cNvSpPr>
          <p:nvPr>
            <p:ph idx="4294967295"/>
          </p:nvPr>
        </p:nvSpPr>
        <p:spPr>
          <a:xfrm>
            <a:off x="7515974" y="4039115"/>
            <a:ext cx="4419596" cy="2268361"/>
          </a:xfrm>
        </p:spPr>
        <p:txBody>
          <a:bodyPr/>
          <a:lstStyle>
            <a:lvl1pPr marL="228600" indent="-228600">
              <a:buFont typeface="Neue Haas Grotesk Text Pro"/>
              <a:buAutoNum type="arabicPeriod"/>
              <a:defRPr/>
            </a:lvl1pPr>
            <a:lvl2pPr marL="228600" indent="-228600">
              <a:buFont typeface="Neue Haas Grotesk Text Pro"/>
              <a:buAutoNum type="arabicPeriod"/>
              <a:defRPr/>
            </a:lvl2pPr>
            <a:lvl3pPr marL="228600" indent="-228600">
              <a:buFont typeface="Neue Haas Grotesk Text Pro"/>
              <a:buAutoNum type="arabicPeriod"/>
              <a:defRPr/>
            </a:lvl3pPr>
            <a:lvl4pPr marL="228600" indent="-228600">
              <a:buFont typeface="Neue Haas Grotesk Text Pro"/>
              <a:buAutoNum type="arabicPeriod"/>
              <a:defRPr/>
            </a:lvl4pPr>
            <a:lvl5pPr marL="228600" indent="-228600">
              <a:buFont typeface="Neue Haas Grotesk Text Pro"/>
              <a:buAutoNum type="arabi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3">
            <a:extLst>
              <a:ext uri="{FF2B5EF4-FFF2-40B4-BE49-F238E27FC236}">
                <a16:creationId xmlns:a16="http://schemas.microsoft.com/office/drawing/2014/main" id="{CC951A8C-13ED-5707-7F88-CEDAD7024FC0}"/>
              </a:ext>
            </a:extLst>
          </p:cNvPr>
          <p:cNvSpPr txBox="1">
            <a:spLocks noGrp="1"/>
          </p:cNvSpPr>
          <p:nvPr>
            <p:ph type="ftr" sz="quarter" idx="9"/>
          </p:nvPr>
        </p:nvSpPr>
        <p:spPr>
          <a:xfrm>
            <a:off x="182880" y="6387733"/>
            <a:ext cx="2703780" cy="338328"/>
          </a:xfrm>
        </p:spPr>
        <p:txBody>
          <a:bodyPr/>
          <a:lstStyle>
            <a:lvl1pPr>
              <a:defRPr/>
            </a:lvl1pPr>
          </a:lstStyle>
          <a:p>
            <a:pPr lvl="0"/>
            <a:r>
              <a:rPr lang="en-US"/>
              <a:t>Sample Footer Text</a:t>
            </a:r>
          </a:p>
        </p:txBody>
      </p:sp>
      <p:sp>
        <p:nvSpPr>
          <p:cNvPr id="6" name="Date Placeholder 2">
            <a:extLst>
              <a:ext uri="{FF2B5EF4-FFF2-40B4-BE49-F238E27FC236}">
                <a16:creationId xmlns:a16="http://schemas.microsoft.com/office/drawing/2014/main" id="{A426022A-BDC6-31F1-6D4A-02DC3D997182}"/>
              </a:ext>
            </a:extLst>
          </p:cNvPr>
          <p:cNvSpPr txBox="1">
            <a:spLocks noGrp="1"/>
          </p:cNvSpPr>
          <p:nvPr>
            <p:ph type="dt" sz="half" idx="7"/>
          </p:nvPr>
        </p:nvSpPr>
        <p:spPr/>
        <p:txBody>
          <a:bodyPr/>
          <a:lstStyle>
            <a:lvl1pPr>
              <a:defRPr/>
            </a:lvl1pPr>
          </a:lstStyle>
          <a:p>
            <a:pPr lvl="0"/>
            <a:fld id="{D9A557E3-7DB9-4230-AA11-E37AA7BFD396}" type="datetime1">
              <a:rPr lang="en-US"/>
              <a:pPr lvl="0"/>
              <a:t>1/5/2026</a:t>
            </a:fld>
            <a:endParaRPr lang="en-US"/>
          </a:p>
        </p:txBody>
      </p:sp>
      <p:sp>
        <p:nvSpPr>
          <p:cNvPr id="7" name="Slide Number Placeholder 4">
            <a:extLst>
              <a:ext uri="{FF2B5EF4-FFF2-40B4-BE49-F238E27FC236}">
                <a16:creationId xmlns:a16="http://schemas.microsoft.com/office/drawing/2014/main" id="{C39083FD-BF61-0D58-EBF0-DCCA3CABFB6A}"/>
              </a:ext>
            </a:extLst>
          </p:cNvPr>
          <p:cNvSpPr txBox="1">
            <a:spLocks noGrp="1"/>
          </p:cNvSpPr>
          <p:nvPr>
            <p:ph type="sldNum" sz="quarter" idx="8"/>
          </p:nvPr>
        </p:nvSpPr>
        <p:spPr/>
        <p:txBody>
          <a:bodyPr/>
          <a:lstStyle>
            <a:lvl1pPr>
              <a:defRPr/>
            </a:lvl1pPr>
          </a:lstStyle>
          <a:p>
            <a:pPr lvl="0"/>
            <a:fld id="{E3CDEF45-3AD4-4D45-9F30-C73705C95B6D}" type="slidenum">
              <a:t>‹#›</a:t>
            </a:fld>
            <a:endParaRPr lang="en-US"/>
          </a:p>
        </p:txBody>
      </p:sp>
    </p:spTree>
    <p:extLst>
      <p:ext uri="{BB962C8B-B14F-4D97-AF65-F5344CB8AC3E}">
        <p14:creationId xmlns:p14="http://schemas.microsoft.com/office/powerpoint/2010/main" val="2413726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with Picture 2">
    <p:bg>
      <p:bgPr>
        <a:solidFill>
          <a:srgbClr val="F0ED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DEE0B-0A9F-E6B6-62E0-678C5E7EB165}"/>
              </a:ext>
            </a:extLst>
          </p:cNvPr>
          <p:cNvSpPr txBox="1">
            <a:spLocks noGrp="1"/>
          </p:cNvSpPr>
          <p:nvPr>
            <p:ph type="title"/>
          </p:nvPr>
        </p:nvSpPr>
        <p:spPr>
          <a:xfrm>
            <a:off x="7515974" y="1010649"/>
            <a:ext cx="3437577" cy="1366461"/>
          </a:xfrm>
        </p:spPr>
        <p:txBody>
          <a:bodyPr>
            <a:noAutofit/>
          </a:bodyPr>
          <a:lstStyle>
            <a:lvl1pPr>
              <a:defRPr sz="5000"/>
            </a:lvl1pPr>
          </a:lstStyle>
          <a:p>
            <a:pPr lvl="0"/>
            <a:r>
              <a:rPr lang="en-US"/>
              <a:t>Click to edit Master title style</a:t>
            </a:r>
          </a:p>
        </p:txBody>
      </p:sp>
      <p:sp>
        <p:nvSpPr>
          <p:cNvPr id="3" name="Content Placeholder 6">
            <a:extLst>
              <a:ext uri="{FF2B5EF4-FFF2-40B4-BE49-F238E27FC236}">
                <a16:creationId xmlns:a16="http://schemas.microsoft.com/office/drawing/2014/main" id="{FAE73DD8-447C-2798-542B-A5779BC524F9}"/>
              </a:ext>
            </a:extLst>
          </p:cNvPr>
          <p:cNvSpPr txBox="1">
            <a:spLocks noGrp="1"/>
          </p:cNvSpPr>
          <p:nvPr>
            <p:ph idx="4294967295"/>
          </p:nvPr>
        </p:nvSpPr>
        <p:spPr>
          <a:xfrm>
            <a:off x="7515974" y="2377110"/>
            <a:ext cx="3437577" cy="3393237"/>
          </a:xfrm>
        </p:spPr>
        <p:txBody>
          <a:bodyPr anchor="b"/>
          <a:lstStyle>
            <a:lvl1pPr marL="228600" indent="-228600">
              <a:buFont typeface="Neue Haas Grotesk Text Pro"/>
              <a:buAutoNum type="arabicPeriod"/>
              <a:defRPr/>
            </a:lvl1pPr>
            <a:lvl2pPr marL="228600" indent="-228600">
              <a:buFont typeface="Neue Haas Grotesk Text Pro"/>
              <a:buAutoNum type="arabicPeriod"/>
              <a:defRPr/>
            </a:lvl2pPr>
            <a:lvl3pPr marL="228600" indent="-228600">
              <a:buFont typeface="Neue Haas Grotesk Text Pro"/>
              <a:buAutoNum type="arabicPeriod"/>
              <a:defRPr/>
            </a:lvl3pPr>
            <a:lvl4pPr marL="228600" indent="-228600">
              <a:buFont typeface="Neue Haas Grotesk Text Pro"/>
              <a:buAutoNum type="arabicPeriod"/>
              <a:defRPr/>
            </a:lvl4pPr>
            <a:lvl5pPr marL="228600" indent="-228600">
              <a:buFont typeface="Neue Haas Grotesk Text Pro"/>
              <a:buAutoNum type="arabi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11">
            <a:extLst>
              <a:ext uri="{FF2B5EF4-FFF2-40B4-BE49-F238E27FC236}">
                <a16:creationId xmlns:a16="http://schemas.microsoft.com/office/drawing/2014/main" id="{86954D65-9989-0694-A5C7-1DECCF46462E}"/>
              </a:ext>
            </a:extLst>
          </p:cNvPr>
          <p:cNvSpPr txBox="1">
            <a:spLocks noGrp="1"/>
          </p:cNvSpPr>
          <p:nvPr>
            <p:ph type="pic" idx="4294967295"/>
          </p:nvPr>
        </p:nvSpPr>
        <p:spPr>
          <a:xfrm>
            <a:off x="0" y="0"/>
            <a:ext cx="12191996" cy="6858000"/>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5" name="Footer Placeholder 3">
            <a:extLst>
              <a:ext uri="{FF2B5EF4-FFF2-40B4-BE49-F238E27FC236}">
                <a16:creationId xmlns:a16="http://schemas.microsoft.com/office/drawing/2014/main" id="{E0EB8539-467D-914E-9440-E569E277700F}"/>
              </a:ext>
            </a:extLst>
          </p:cNvPr>
          <p:cNvSpPr txBox="1">
            <a:spLocks noGrp="1"/>
          </p:cNvSpPr>
          <p:nvPr>
            <p:ph type="ftr" sz="quarter" idx="9"/>
          </p:nvPr>
        </p:nvSpPr>
        <p:spPr>
          <a:xfrm>
            <a:off x="182880" y="6387733"/>
            <a:ext cx="2703780" cy="338328"/>
          </a:xfrm>
        </p:spPr>
        <p:txBody>
          <a:bodyPr/>
          <a:lstStyle>
            <a:lvl1pPr>
              <a:defRPr>
                <a:solidFill>
                  <a:srgbClr val="F0EDE6"/>
                </a:solidFill>
                <a:effectLst>
                  <a:outerShdw dist="38096" dir="2700000">
                    <a:srgbClr val="000000"/>
                  </a:outerShdw>
                </a:effectLst>
              </a:defRPr>
            </a:lvl1pPr>
          </a:lstStyle>
          <a:p>
            <a:pPr lvl="0"/>
            <a:r>
              <a:rPr lang="en-US"/>
              <a:t>Sample Footer Text</a:t>
            </a:r>
          </a:p>
        </p:txBody>
      </p:sp>
      <p:sp>
        <p:nvSpPr>
          <p:cNvPr id="6" name="Date Placeholder 2">
            <a:extLst>
              <a:ext uri="{FF2B5EF4-FFF2-40B4-BE49-F238E27FC236}">
                <a16:creationId xmlns:a16="http://schemas.microsoft.com/office/drawing/2014/main" id="{41290B87-8421-AEEB-DADB-1A21D1D14D9E}"/>
              </a:ext>
            </a:extLst>
          </p:cNvPr>
          <p:cNvSpPr txBox="1">
            <a:spLocks noGrp="1"/>
          </p:cNvSpPr>
          <p:nvPr>
            <p:ph type="dt" sz="half" idx="7"/>
          </p:nvPr>
        </p:nvSpPr>
        <p:spPr/>
        <p:txBody>
          <a:bodyPr/>
          <a:lstStyle>
            <a:lvl1pPr>
              <a:defRPr>
                <a:solidFill>
                  <a:srgbClr val="F0EDE6"/>
                </a:solidFill>
                <a:effectLst>
                  <a:outerShdw dist="38096" dir="2700000">
                    <a:srgbClr val="000000"/>
                  </a:outerShdw>
                </a:effectLst>
              </a:defRPr>
            </a:lvl1pPr>
          </a:lstStyle>
          <a:p>
            <a:pPr lvl="0"/>
            <a:fld id="{7BC7FA81-E8CD-4CC3-8DC0-EB877696460D}" type="datetime1">
              <a:rPr lang="en-US"/>
              <a:pPr lvl="0"/>
              <a:t>1/5/2026</a:t>
            </a:fld>
            <a:endParaRPr lang="en-US"/>
          </a:p>
        </p:txBody>
      </p:sp>
      <p:sp>
        <p:nvSpPr>
          <p:cNvPr id="7" name="Slide Number Placeholder 4">
            <a:extLst>
              <a:ext uri="{FF2B5EF4-FFF2-40B4-BE49-F238E27FC236}">
                <a16:creationId xmlns:a16="http://schemas.microsoft.com/office/drawing/2014/main" id="{F92F6C57-2558-6DDF-0D32-D89C211F67C7}"/>
              </a:ext>
            </a:extLst>
          </p:cNvPr>
          <p:cNvSpPr txBox="1">
            <a:spLocks noGrp="1"/>
          </p:cNvSpPr>
          <p:nvPr>
            <p:ph type="sldNum" sz="quarter" idx="8"/>
          </p:nvPr>
        </p:nvSpPr>
        <p:spPr/>
        <p:txBody>
          <a:bodyPr/>
          <a:lstStyle>
            <a:lvl1pPr>
              <a:defRPr>
                <a:solidFill>
                  <a:srgbClr val="F0EDE6"/>
                </a:solidFill>
                <a:effectLst>
                  <a:outerShdw dist="38096" dir="2700000">
                    <a:srgbClr val="000000"/>
                  </a:outerShdw>
                </a:effectLst>
              </a:defRPr>
            </a:lvl1pPr>
          </a:lstStyle>
          <a:p>
            <a:pPr lvl="0"/>
            <a:fld id="{06D00B66-444A-4AE5-AB48-C847B331D55B}" type="slidenum">
              <a:t>‹#›</a:t>
            </a:fld>
            <a:endParaRPr lang="en-US"/>
          </a:p>
        </p:txBody>
      </p:sp>
    </p:spTree>
    <p:extLst>
      <p:ext uri="{BB962C8B-B14F-4D97-AF65-F5344CB8AC3E}">
        <p14:creationId xmlns:p14="http://schemas.microsoft.com/office/powerpoint/2010/main" val="2195765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7FFF7-1102-C150-F6A9-FA3B10BB1C90}"/>
              </a:ext>
            </a:extLst>
          </p:cNvPr>
          <p:cNvSpPr txBox="1">
            <a:spLocks noGrp="1"/>
          </p:cNvSpPr>
          <p:nvPr>
            <p:ph type="title"/>
          </p:nvPr>
        </p:nvSpPr>
        <p:spPr>
          <a:xfrm>
            <a:off x="3291840" y="1719072"/>
            <a:ext cx="5623559" cy="1188720"/>
          </a:xfrm>
        </p:spPr>
        <p:txBody>
          <a:bodyPr anchor="ctr" anchorCtr="1"/>
          <a:lstStyle>
            <a:lvl1pPr algn="ctr">
              <a:defRPr sz="3200"/>
            </a:lvl1pPr>
          </a:lstStyle>
          <a:p>
            <a:pPr lvl="0"/>
            <a:r>
              <a:rPr lang="en-US"/>
              <a:t>Click to edit Master title style</a:t>
            </a:r>
          </a:p>
        </p:txBody>
      </p:sp>
      <p:sp>
        <p:nvSpPr>
          <p:cNvPr id="3" name="Content Placeholder 7">
            <a:extLst>
              <a:ext uri="{FF2B5EF4-FFF2-40B4-BE49-F238E27FC236}">
                <a16:creationId xmlns:a16="http://schemas.microsoft.com/office/drawing/2014/main" id="{AAA44CF8-E978-74B6-C013-E507ED399D7A}"/>
              </a:ext>
            </a:extLst>
          </p:cNvPr>
          <p:cNvSpPr txBox="1">
            <a:spLocks noGrp="1"/>
          </p:cNvSpPr>
          <p:nvPr>
            <p:ph idx="4294967295"/>
          </p:nvPr>
        </p:nvSpPr>
        <p:spPr>
          <a:xfrm>
            <a:off x="3886200" y="3136391"/>
            <a:ext cx="4425696" cy="2121408"/>
          </a:xfrm>
        </p:spPr>
        <p:txBody>
          <a:bodyPr anchorCtr="1"/>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A0ADE4E9-7720-D180-2734-5C2D30CF4963}"/>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3">
            <a:extLst>
              <a:ext uri="{FF2B5EF4-FFF2-40B4-BE49-F238E27FC236}">
                <a16:creationId xmlns:a16="http://schemas.microsoft.com/office/drawing/2014/main" id="{989FF4D1-0779-BFA4-DC8E-1B79952CD033}"/>
              </a:ext>
            </a:extLst>
          </p:cNvPr>
          <p:cNvSpPr txBox="1">
            <a:spLocks noGrp="1"/>
          </p:cNvSpPr>
          <p:nvPr>
            <p:ph type="dt" sz="half" idx="7"/>
          </p:nvPr>
        </p:nvSpPr>
        <p:spPr/>
        <p:txBody>
          <a:bodyPr/>
          <a:lstStyle>
            <a:lvl1pPr>
              <a:defRPr/>
            </a:lvl1pPr>
          </a:lstStyle>
          <a:p>
            <a:pPr lvl="0"/>
            <a:fld id="{CDC9312F-3267-4F79-8026-1302C3DE5373}" type="datetime1">
              <a:rPr lang="en-US"/>
              <a:pPr lvl="0"/>
              <a:t>1/5/2026</a:t>
            </a:fld>
            <a:endParaRPr lang="en-US"/>
          </a:p>
        </p:txBody>
      </p:sp>
      <p:sp>
        <p:nvSpPr>
          <p:cNvPr id="6" name="Slide Number Placeholder 5">
            <a:extLst>
              <a:ext uri="{FF2B5EF4-FFF2-40B4-BE49-F238E27FC236}">
                <a16:creationId xmlns:a16="http://schemas.microsoft.com/office/drawing/2014/main" id="{B7DFE026-47F8-7E9F-154D-2E92BBA7CE4D}"/>
              </a:ext>
            </a:extLst>
          </p:cNvPr>
          <p:cNvSpPr txBox="1">
            <a:spLocks noGrp="1"/>
          </p:cNvSpPr>
          <p:nvPr>
            <p:ph type="sldNum" sz="quarter" idx="8"/>
          </p:nvPr>
        </p:nvSpPr>
        <p:spPr/>
        <p:txBody>
          <a:bodyPr/>
          <a:lstStyle>
            <a:lvl1pPr>
              <a:defRPr/>
            </a:lvl1pPr>
          </a:lstStyle>
          <a:p>
            <a:pPr lvl="0"/>
            <a:fld id="{BD2B635F-A8E2-4941-AF4E-6840B63E540D}" type="slidenum">
              <a:t>‹#›</a:t>
            </a:fld>
            <a:endParaRPr lang="en-US"/>
          </a:p>
        </p:txBody>
      </p:sp>
    </p:spTree>
    <p:extLst>
      <p:ext uri="{BB962C8B-B14F-4D97-AF65-F5344CB8AC3E}">
        <p14:creationId xmlns:p14="http://schemas.microsoft.com/office/powerpoint/2010/main" val="4248547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FB55-E5CF-07F1-EC45-D32F5FD2BBDE}"/>
              </a:ext>
            </a:extLst>
          </p:cNvPr>
          <p:cNvSpPr txBox="1">
            <a:spLocks noGrp="1"/>
          </p:cNvSpPr>
          <p:nvPr>
            <p:ph type="title"/>
          </p:nvPr>
        </p:nvSpPr>
        <p:spPr>
          <a:xfrm>
            <a:off x="1371600" y="1638303"/>
            <a:ext cx="3114135" cy="3799112"/>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C91810BF-7B77-FBF4-BFD3-EC56475A9190}"/>
              </a:ext>
            </a:extLst>
          </p:cNvPr>
          <p:cNvSpPr txBox="1">
            <a:spLocks noGrp="1"/>
          </p:cNvSpPr>
          <p:nvPr>
            <p:ph idx="4294967295"/>
          </p:nvPr>
        </p:nvSpPr>
        <p:spPr>
          <a:xfrm>
            <a:off x="4919472" y="1638303"/>
            <a:ext cx="4800600" cy="379911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9676C95E-2A57-5CE7-C1C8-20FCCB937013}"/>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3">
            <a:extLst>
              <a:ext uri="{FF2B5EF4-FFF2-40B4-BE49-F238E27FC236}">
                <a16:creationId xmlns:a16="http://schemas.microsoft.com/office/drawing/2014/main" id="{46CCCE1C-8F0F-176D-43AF-D6BB8F959408}"/>
              </a:ext>
            </a:extLst>
          </p:cNvPr>
          <p:cNvSpPr txBox="1">
            <a:spLocks noGrp="1"/>
          </p:cNvSpPr>
          <p:nvPr>
            <p:ph type="dt" sz="half" idx="7"/>
          </p:nvPr>
        </p:nvSpPr>
        <p:spPr/>
        <p:txBody>
          <a:bodyPr/>
          <a:lstStyle>
            <a:lvl1pPr>
              <a:defRPr/>
            </a:lvl1pPr>
          </a:lstStyle>
          <a:p>
            <a:pPr lvl="0"/>
            <a:fld id="{E41658C8-C517-4A30-A7D3-1CA819D0D6F0}" type="datetime1">
              <a:rPr lang="en-US"/>
              <a:pPr lvl="0"/>
              <a:t>1/5/2026</a:t>
            </a:fld>
            <a:endParaRPr lang="en-US"/>
          </a:p>
        </p:txBody>
      </p:sp>
      <p:sp>
        <p:nvSpPr>
          <p:cNvPr id="6" name="Slide Number Placeholder 5">
            <a:extLst>
              <a:ext uri="{FF2B5EF4-FFF2-40B4-BE49-F238E27FC236}">
                <a16:creationId xmlns:a16="http://schemas.microsoft.com/office/drawing/2014/main" id="{CEA8E4EB-0095-4082-11F8-CFEC1D9DE13D}"/>
              </a:ext>
            </a:extLst>
          </p:cNvPr>
          <p:cNvSpPr txBox="1">
            <a:spLocks noGrp="1"/>
          </p:cNvSpPr>
          <p:nvPr>
            <p:ph type="sldNum" sz="quarter" idx="8"/>
          </p:nvPr>
        </p:nvSpPr>
        <p:spPr/>
        <p:txBody>
          <a:bodyPr/>
          <a:lstStyle>
            <a:lvl1pPr>
              <a:defRPr/>
            </a:lvl1pPr>
          </a:lstStyle>
          <a:p>
            <a:pPr lvl="0"/>
            <a:fld id="{BFF35EA2-97EF-4646-AFB7-55B58B672B51}" type="slidenum">
              <a:t>‹#›</a:t>
            </a:fld>
            <a:endParaRPr lang="en-US"/>
          </a:p>
        </p:txBody>
      </p:sp>
    </p:spTree>
    <p:extLst>
      <p:ext uri="{BB962C8B-B14F-4D97-AF65-F5344CB8AC3E}">
        <p14:creationId xmlns:p14="http://schemas.microsoft.com/office/powerpoint/2010/main" val="2729818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3E56E-1491-3A72-3DCC-510B69666A85}"/>
              </a:ext>
            </a:extLst>
          </p:cNvPr>
          <p:cNvSpPr txBox="1">
            <a:spLocks noGrp="1"/>
          </p:cNvSpPr>
          <p:nvPr>
            <p:ph type="title"/>
          </p:nvPr>
        </p:nvSpPr>
        <p:spPr>
          <a:xfrm>
            <a:off x="1225131" y="1638303"/>
            <a:ext cx="3314700" cy="3873270"/>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28E6A4DC-7B99-CD91-825E-B7C34114BAD0}"/>
              </a:ext>
            </a:extLst>
          </p:cNvPr>
          <p:cNvSpPr txBox="1">
            <a:spLocks noGrp="1"/>
          </p:cNvSpPr>
          <p:nvPr>
            <p:ph idx="4294967295"/>
          </p:nvPr>
        </p:nvSpPr>
        <p:spPr>
          <a:xfrm>
            <a:off x="4901019" y="1638303"/>
            <a:ext cx="6080759" cy="387327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4C2E69-AC52-F81F-2A86-E31F7CE565A1}"/>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3">
            <a:extLst>
              <a:ext uri="{FF2B5EF4-FFF2-40B4-BE49-F238E27FC236}">
                <a16:creationId xmlns:a16="http://schemas.microsoft.com/office/drawing/2014/main" id="{1F57FECF-C285-A519-E6BA-111F207E115A}"/>
              </a:ext>
            </a:extLst>
          </p:cNvPr>
          <p:cNvSpPr txBox="1">
            <a:spLocks noGrp="1"/>
          </p:cNvSpPr>
          <p:nvPr>
            <p:ph type="dt" sz="half" idx="7"/>
          </p:nvPr>
        </p:nvSpPr>
        <p:spPr/>
        <p:txBody>
          <a:bodyPr/>
          <a:lstStyle>
            <a:lvl1pPr>
              <a:defRPr/>
            </a:lvl1pPr>
          </a:lstStyle>
          <a:p>
            <a:pPr lvl="0"/>
            <a:fld id="{590FB266-00B2-47F7-B58F-B4BD6F6733EF}" type="datetime1">
              <a:rPr lang="en-US"/>
              <a:pPr lvl="0"/>
              <a:t>1/5/2026</a:t>
            </a:fld>
            <a:endParaRPr lang="en-US"/>
          </a:p>
        </p:txBody>
      </p:sp>
      <p:sp>
        <p:nvSpPr>
          <p:cNvPr id="6" name="Slide Number Placeholder 5">
            <a:extLst>
              <a:ext uri="{FF2B5EF4-FFF2-40B4-BE49-F238E27FC236}">
                <a16:creationId xmlns:a16="http://schemas.microsoft.com/office/drawing/2014/main" id="{50B7E2DC-F0F5-5EC2-5F12-729F5FEF3570}"/>
              </a:ext>
            </a:extLst>
          </p:cNvPr>
          <p:cNvSpPr txBox="1">
            <a:spLocks noGrp="1"/>
          </p:cNvSpPr>
          <p:nvPr>
            <p:ph type="sldNum" sz="quarter" idx="8"/>
          </p:nvPr>
        </p:nvSpPr>
        <p:spPr/>
        <p:txBody>
          <a:bodyPr/>
          <a:lstStyle>
            <a:lvl1pPr>
              <a:defRPr/>
            </a:lvl1pPr>
          </a:lstStyle>
          <a:p>
            <a:pPr lvl="0"/>
            <a:fld id="{778D7D12-7454-4E41-8061-C661DACAAA7E}" type="slidenum">
              <a:t>‹#›</a:t>
            </a:fld>
            <a:endParaRPr lang="en-US"/>
          </a:p>
        </p:txBody>
      </p:sp>
    </p:spTree>
    <p:extLst>
      <p:ext uri="{BB962C8B-B14F-4D97-AF65-F5344CB8AC3E}">
        <p14:creationId xmlns:p14="http://schemas.microsoft.com/office/powerpoint/2010/main" val="1435572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15CCE-0438-077E-7464-4A783AC39A53}"/>
              </a:ext>
            </a:extLst>
          </p:cNvPr>
          <p:cNvSpPr txBox="1">
            <a:spLocks noGrp="1"/>
          </p:cNvSpPr>
          <p:nvPr>
            <p:ph type="title"/>
          </p:nvPr>
        </p:nvSpPr>
        <p:spPr>
          <a:xfrm>
            <a:off x="1225296" y="990596"/>
            <a:ext cx="3168697" cy="3437540"/>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259A1A9D-4418-ED3E-872A-F746B0939CFE}"/>
              </a:ext>
            </a:extLst>
          </p:cNvPr>
          <p:cNvSpPr txBox="1">
            <a:spLocks noGrp="1"/>
          </p:cNvSpPr>
          <p:nvPr>
            <p:ph idx="4294967295"/>
          </p:nvPr>
        </p:nvSpPr>
        <p:spPr>
          <a:xfrm>
            <a:off x="4818888" y="990596"/>
            <a:ext cx="6126480" cy="514997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0ADAB4D1-5E59-5C03-2559-154764589A80}"/>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3">
            <a:extLst>
              <a:ext uri="{FF2B5EF4-FFF2-40B4-BE49-F238E27FC236}">
                <a16:creationId xmlns:a16="http://schemas.microsoft.com/office/drawing/2014/main" id="{91D827D1-7643-9F84-A876-603C15EE0BFA}"/>
              </a:ext>
            </a:extLst>
          </p:cNvPr>
          <p:cNvSpPr txBox="1">
            <a:spLocks noGrp="1"/>
          </p:cNvSpPr>
          <p:nvPr>
            <p:ph type="dt" sz="half" idx="7"/>
          </p:nvPr>
        </p:nvSpPr>
        <p:spPr/>
        <p:txBody>
          <a:bodyPr/>
          <a:lstStyle>
            <a:lvl1pPr>
              <a:defRPr/>
            </a:lvl1pPr>
          </a:lstStyle>
          <a:p>
            <a:pPr lvl="0"/>
            <a:fld id="{923535A9-DE69-4350-8DEF-711578CF50DF}" type="datetime1">
              <a:rPr lang="en-US"/>
              <a:pPr lvl="0"/>
              <a:t>1/5/2026</a:t>
            </a:fld>
            <a:endParaRPr lang="en-US"/>
          </a:p>
        </p:txBody>
      </p:sp>
      <p:sp>
        <p:nvSpPr>
          <p:cNvPr id="6" name="Slide Number Placeholder 5">
            <a:extLst>
              <a:ext uri="{FF2B5EF4-FFF2-40B4-BE49-F238E27FC236}">
                <a16:creationId xmlns:a16="http://schemas.microsoft.com/office/drawing/2014/main" id="{2C95BBE6-02B5-60F9-33A5-57826B1E11EB}"/>
              </a:ext>
            </a:extLst>
          </p:cNvPr>
          <p:cNvSpPr txBox="1">
            <a:spLocks noGrp="1"/>
          </p:cNvSpPr>
          <p:nvPr>
            <p:ph type="sldNum" sz="quarter" idx="8"/>
          </p:nvPr>
        </p:nvSpPr>
        <p:spPr/>
        <p:txBody>
          <a:bodyPr/>
          <a:lstStyle>
            <a:lvl1pPr>
              <a:defRPr/>
            </a:lvl1pPr>
          </a:lstStyle>
          <a:p>
            <a:pPr lvl="0"/>
            <a:fld id="{773A498D-8635-4004-ABD7-50A169FBC803}" type="slidenum">
              <a:t>‹#›</a:t>
            </a:fld>
            <a:endParaRPr lang="en-US"/>
          </a:p>
        </p:txBody>
      </p:sp>
    </p:spTree>
    <p:extLst>
      <p:ext uri="{BB962C8B-B14F-4D97-AF65-F5344CB8AC3E}">
        <p14:creationId xmlns:p14="http://schemas.microsoft.com/office/powerpoint/2010/main" val="4005127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FA526-B761-D136-0D44-AC3F42699226}"/>
              </a:ext>
            </a:extLst>
          </p:cNvPr>
          <p:cNvSpPr txBox="1">
            <a:spLocks noGrp="1"/>
          </p:cNvSpPr>
          <p:nvPr>
            <p:ph type="title"/>
          </p:nvPr>
        </p:nvSpPr>
        <p:spPr>
          <a:xfrm>
            <a:off x="182880" y="219456"/>
            <a:ext cx="3310393" cy="4058125"/>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4BE9A1B0-63D4-B5ED-8B60-80DB0BD97297}"/>
              </a:ext>
            </a:extLst>
          </p:cNvPr>
          <p:cNvSpPr txBox="1">
            <a:spLocks noGrp="1"/>
          </p:cNvSpPr>
          <p:nvPr>
            <p:ph idx="4294967295"/>
          </p:nvPr>
        </p:nvSpPr>
        <p:spPr>
          <a:xfrm>
            <a:off x="3972674" y="266703"/>
            <a:ext cx="7688494" cy="604783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8434E4C-8625-6B30-B290-12DB575C75B4}"/>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3">
            <a:extLst>
              <a:ext uri="{FF2B5EF4-FFF2-40B4-BE49-F238E27FC236}">
                <a16:creationId xmlns:a16="http://schemas.microsoft.com/office/drawing/2014/main" id="{EE021B75-B497-BC8E-CDB8-933F245D2ADE}"/>
              </a:ext>
            </a:extLst>
          </p:cNvPr>
          <p:cNvSpPr txBox="1">
            <a:spLocks noGrp="1"/>
          </p:cNvSpPr>
          <p:nvPr>
            <p:ph type="dt" sz="half" idx="7"/>
          </p:nvPr>
        </p:nvSpPr>
        <p:spPr/>
        <p:txBody>
          <a:bodyPr/>
          <a:lstStyle>
            <a:lvl1pPr>
              <a:defRPr/>
            </a:lvl1pPr>
          </a:lstStyle>
          <a:p>
            <a:pPr lvl="0"/>
            <a:fld id="{F56CBBA6-45C4-46E8-B688-ED94D85266C7}" type="datetime1">
              <a:rPr lang="en-US"/>
              <a:pPr lvl="0"/>
              <a:t>1/5/2026</a:t>
            </a:fld>
            <a:endParaRPr lang="en-US"/>
          </a:p>
        </p:txBody>
      </p:sp>
      <p:sp>
        <p:nvSpPr>
          <p:cNvPr id="6" name="Slide Number Placeholder 5">
            <a:extLst>
              <a:ext uri="{FF2B5EF4-FFF2-40B4-BE49-F238E27FC236}">
                <a16:creationId xmlns:a16="http://schemas.microsoft.com/office/drawing/2014/main" id="{0731668D-BBBA-507A-44FC-ACA046220CEA}"/>
              </a:ext>
            </a:extLst>
          </p:cNvPr>
          <p:cNvSpPr txBox="1">
            <a:spLocks noGrp="1"/>
          </p:cNvSpPr>
          <p:nvPr>
            <p:ph type="sldNum" sz="quarter" idx="8"/>
          </p:nvPr>
        </p:nvSpPr>
        <p:spPr/>
        <p:txBody>
          <a:bodyPr/>
          <a:lstStyle>
            <a:lvl1pPr>
              <a:defRPr/>
            </a:lvl1pPr>
          </a:lstStyle>
          <a:p>
            <a:pPr lvl="0"/>
            <a:fld id="{0D8384E5-E301-4957-9BCD-83236672E552}" type="slidenum">
              <a:t>‹#›</a:t>
            </a:fld>
            <a:endParaRPr lang="en-US"/>
          </a:p>
        </p:txBody>
      </p:sp>
    </p:spTree>
    <p:extLst>
      <p:ext uri="{BB962C8B-B14F-4D97-AF65-F5344CB8AC3E}">
        <p14:creationId xmlns:p14="http://schemas.microsoft.com/office/powerpoint/2010/main" val="153665053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AF336-A59C-F4FF-061C-8B4E32CBCD34}"/>
              </a:ext>
            </a:extLst>
          </p:cNvPr>
          <p:cNvSpPr txBox="1">
            <a:spLocks noGrp="1"/>
          </p:cNvSpPr>
          <p:nvPr>
            <p:ph type="title"/>
          </p:nvPr>
        </p:nvSpPr>
        <p:spPr>
          <a:xfrm>
            <a:off x="4919526" y="219456"/>
            <a:ext cx="6376550" cy="1066007"/>
          </a:xfrm>
        </p:spPr>
        <p:txBody>
          <a:bodyPr/>
          <a:lstStyle>
            <a:lvl1pPr>
              <a:defRPr/>
            </a:lvl1pPr>
          </a:lstStyle>
          <a:p>
            <a:pPr lvl="0"/>
            <a:r>
              <a:rPr lang="en-US"/>
              <a:t>Click to edit Master title style</a:t>
            </a:r>
          </a:p>
        </p:txBody>
      </p:sp>
      <p:sp>
        <p:nvSpPr>
          <p:cNvPr id="3" name="Picture Placeholder 9">
            <a:extLst>
              <a:ext uri="{FF2B5EF4-FFF2-40B4-BE49-F238E27FC236}">
                <a16:creationId xmlns:a16="http://schemas.microsoft.com/office/drawing/2014/main" id="{0C1EE355-3594-BC17-43A3-89292B9A0355}"/>
              </a:ext>
            </a:extLst>
          </p:cNvPr>
          <p:cNvSpPr txBox="1">
            <a:spLocks noGrp="1"/>
          </p:cNvSpPr>
          <p:nvPr>
            <p:ph type="pic" idx="4294967295"/>
          </p:nvPr>
        </p:nvSpPr>
        <p:spPr>
          <a:xfrm>
            <a:off x="274320" y="268577"/>
            <a:ext cx="4419596" cy="6325965"/>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A0C81100-4269-538A-8309-41FED4ABB108}"/>
              </a:ext>
            </a:extLst>
          </p:cNvPr>
          <p:cNvSpPr txBox="1">
            <a:spLocks noGrp="1"/>
          </p:cNvSpPr>
          <p:nvPr>
            <p:ph idx="4294967295"/>
          </p:nvPr>
        </p:nvSpPr>
        <p:spPr>
          <a:xfrm>
            <a:off x="4919526" y="1285463"/>
            <a:ext cx="6376550" cy="4986351"/>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8A7B2CBD-53F2-4E67-86AB-C994982A71D6}"/>
              </a:ext>
            </a:extLst>
          </p:cNvPr>
          <p:cNvSpPr txBox="1">
            <a:spLocks noGrp="1"/>
          </p:cNvSpPr>
          <p:nvPr>
            <p:ph type="ftr" sz="quarter" idx="9"/>
          </p:nvPr>
        </p:nvSpPr>
        <p:spPr>
          <a:xfrm>
            <a:off x="4919526" y="6387733"/>
            <a:ext cx="2703780" cy="338328"/>
          </a:xfrm>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D98ED973-776B-FB89-3C5E-2C91DD3CDB1E}"/>
              </a:ext>
            </a:extLst>
          </p:cNvPr>
          <p:cNvSpPr txBox="1">
            <a:spLocks noGrp="1"/>
          </p:cNvSpPr>
          <p:nvPr>
            <p:ph type="dt" sz="half" idx="7"/>
          </p:nvPr>
        </p:nvSpPr>
        <p:spPr/>
        <p:txBody>
          <a:bodyPr/>
          <a:lstStyle>
            <a:lvl1pPr>
              <a:defRPr/>
            </a:lvl1pPr>
          </a:lstStyle>
          <a:p>
            <a:pPr lvl="0"/>
            <a:fld id="{BF1A752A-4FA7-49FF-848B-30F7851D295A}" type="datetime1">
              <a:rPr lang="en-US"/>
              <a:pPr lvl="0"/>
              <a:t>1/5/2026</a:t>
            </a:fld>
            <a:endParaRPr lang="en-US"/>
          </a:p>
        </p:txBody>
      </p:sp>
      <p:sp>
        <p:nvSpPr>
          <p:cNvPr id="7" name="Slide Number Placeholder 6">
            <a:extLst>
              <a:ext uri="{FF2B5EF4-FFF2-40B4-BE49-F238E27FC236}">
                <a16:creationId xmlns:a16="http://schemas.microsoft.com/office/drawing/2014/main" id="{07A1C404-6364-EF34-B88E-E873428A9DB6}"/>
              </a:ext>
            </a:extLst>
          </p:cNvPr>
          <p:cNvSpPr txBox="1">
            <a:spLocks noGrp="1"/>
          </p:cNvSpPr>
          <p:nvPr>
            <p:ph type="sldNum" sz="quarter" idx="8"/>
          </p:nvPr>
        </p:nvSpPr>
        <p:spPr/>
        <p:txBody>
          <a:bodyPr/>
          <a:lstStyle>
            <a:lvl1pPr>
              <a:defRPr/>
            </a:lvl1pPr>
          </a:lstStyle>
          <a:p>
            <a:pPr lvl="0"/>
            <a:fld id="{8A58E3C0-EDFB-4FB5-9AC7-1FF3E26CA14A}" type="slidenum">
              <a:t>‹#›</a:t>
            </a:fld>
            <a:endParaRPr lang="en-US"/>
          </a:p>
        </p:txBody>
      </p:sp>
    </p:spTree>
    <p:extLst>
      <p:ext uri="{BB962C8B-B14F-4D97-AF65-F5344CB8AC3E}">
        <p14:creationId xmlns:p14="http://schemas.microsoft.com/office/powerpoint/2010/main" val="701977006"/>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44EAE-722A-67FD-2783-15B782FEF1C6}"/>
              </a:ext>
            </a:extLst>
          </p:cNvPr>
          <p:cNvSpPr txBox="1">
            <a:spLocks noGrp="1"/>
          </p:cNvSpPr>
          <p:nvPr>
            <p:ph type="title"/>
          </p:nvPr>
        </p:nvSpPr>
        <p:spPr>
          <a:xfrm>
            <a:off x="182880" y="219456"/>
            <a:ext cx="6370323" cy="1008866"/>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C1665AE5-4FF0-6175-1F6B-9A36E763FF53}"/>
              </a:ext>
            </a:extLst>
          </p:cNvPr>
          <p:cNvSpPr txBox="1">
            <a:spLocks noGrp="1"/>
          </p:cNvSpPr>
          <p:nvPr>
            <p:ph idx="4294967295"/>
          </p:nvPr>
        </p:nvSpPr>
        <p:spPr>
          <a:xfrm>
            <a:off x="182880" y="1228331"/>
            <a:ext cx="6370323" cy="5043492"/>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0579C860-83F5-2256-20C5-7576895B0D50}"/>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4">
            <a:extLst>
              <a:ext uri="{FF2B5EF4-FFF2-40B4-BE49-F238E27FC236}">
                <a16:creationId xmlns:a16="http://schemas.microsoft.com/office/drawing/2014/main" id="{E6153743-7167-1D2C-D813-B75B6FC27CF5}"/>
              </a:ext>
            </a:extLst>
          </p:cNvPr>
          <p:cNvSpPr txBox="1">
            <a:spLocks noGrp="1"/>
          </p:cNvSpPr>
          <p:nvPr>
            <p:ph type="dt" sz="half" idx="7"/>
          </p:nvPr>
        </p:nvSpPr>
        <p:spPr>
          <a:xfrm>
            <a:off x="5254416" y="6390796"/>
            <a:ext cx="1298786" cy="338328"/>
          </a:xfrm>
        </p:spPr>
        <p:txBody>
          <a:bodyPr/>
          <a:lstStyle>
            <a:lvl1pPr>
              <a:defRPr/>
            </a:lvl1pPr>
          </a:lstStyle>
          <a:p>
            <a:pPr lvl="0"/>
            <a:fld id="{3B7FB1C2-AD5A-40EF-8C91-6E32B632A119}" type="datetime1">
              <a:rPr lang="en-US"/>
              <a:pPr lvl="0"/>
              <a:t>1/5/2026</a:t>
            </a:fld>
            <a:endParaRPr lang="en-US"/>
          </a:p>
        </p:txBody>
      </p:sp>
      <p:sp>
        <p:nvSpPr>
          <p:cNvPr id="6" name="Slide Number Placeholder 6">
            <a:extLst>
              <a:ext uri="{FF2B5EF4-FFF2-40B4-BE49-F238E27FC236}">
                <a16:creationId xmlns:a16="http://schemas.microsoft.com/office/drawing/2014/main" id="{6CA49255-4987-F645-6084-5C8C5885A9BB}"/>
              </a:ext>
            </a:extLst>
          </p:cNvPr>
          <p:cNvSpPr txBox="1">
            <a:spLocks noGrp="1"/>
          </p:cNvSpPr>
          <p:nvPr>
            <p:ph type="sldNum" sz="quarter" idx="8"/>
          </p:nvPr>
        </p:nvSpPr>
        <p:spPr>
          <a:xfrm>
            <a:off x="6553203" y="6390796"/>
            <a:ext cx="457200" cy="338328"/>
          </a:xfrm>
        </p:spPr>
        <p:txBody>
          <a:bodyPr/>
          <a:lstStyle>
            <a:lvl1pPr>
              <a:defRPr/>
            </a:lvl1pPr>
          </a:lstStyle>
          <a:p>
            <a:pPr lvl="0"/>
            <a:fld id="{F270153D-0714-4478-81D9-D918EF6FE291}" type="slidenum">
              <a:t>‹#›</a:t>
            </a:fld>
            <a:endParaRPr lang="en-US"/>
          </a:p>
        </p:txBody>
      </p:sp>
      <p:sp>
        <p:nvSpPr>
          <p:cNvPr id="7" name="Picture Placeholder 3">
            <a:extLst>
              <a:ext uri="{FF2B5EF4-FFF2-40B4-BE49-F238E27FC236}">
                <a16:creationId xmlns:a16="http://schemas.microsoft.com/office/drawing/2014/main" id="{F547C66C-E21A-0F28-C7D1-D8C043904C76}"/>
              </a:ext>
            </a:extLst>
          </p:cNvPr>
          <p:cNvSpPr txBox="1">
            <a:spLocks noGrp="1"/>
          </p:cNvSpPr>
          <p:nvPr>
            <p:ph type="pic" idx="4294967295"/>
          </p:nvPr>
        </p:nvSpPr>
        <p:spPr>
          <a:xfrm>
            <a:off x="7505696" y="266703"/>
            <a:ext cx="4419596" cy="6324603"/>
          </a:xfrm>
          <a:blipFill>
            <a:blip r:embed="rId2">
              <a:alphaModFix amt="60000"/>
            </a:blip>
            <a:stretch>
              <a:fillRect/>
            </a:stretch>
          </a:blipFill>
        </p:spPr>
        <p:txBody>
          <a:bodyPr>
            <a:noAutofit/>
          </a:bodyPr>
          <a:lstStyle>
            <a:lvl1pPr marL="0" indent="0">
              <a:buNone/>
              <a:defRPr/>
            </a:lvl1pPr>
          </a:lstStyle>
          <a:p>
            <a:pPr lvl="0"/>
            <a:r>
              <a:rPr lang="en-US"/>
              <a:t> </a:t>
            </a:r>
          </a:p>
        </p:txBody>
      </p:sp>
    </p:spTree>
    <p:extLst>
      <p:ext uri="{BB962C8B-B14F-4D97-AF65-F5344CB8AC3E}">
        <p14:creationId xmlns:p14="http://schemas.microsoft.com/office/powerpoint/2010/main" val="3299693671"/>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80A2A-FCB2-04C1-ABB7-389859CF4317}"/>
              </a:ext>
            </a:extLst>
          </p:cNvPr>
          <p:cNvSpPr txBox="1">
            <a:spLocks noGrp="1"/>
          </p:cNvSpPr>
          <p:nvPr>
            <p:ph type="title"/>
          </p:nvPr>
        </p:nvSpPr>
        <p:spPr>
          <a:xfrm>
            <a:off x="4188701" y="219456"/>
            <a:ext cx="7241298" cy="923544"/>
          </a:xfrm>
        </p:spPr>
        <p:txBody>
          <a:bodyPr/>
          <a:lstStyle>
            <a:lvl1pPr>
              <a:defRPr/>
            </a:lvl1pPr>
          </a:lstStyle>
          <a:p>
            <a:pPr lvl="0"/>
            <a:r>
              <a:rPr lang="en-US"/>
              <a:t>Click to edit Master title style</a:t>
            </a:r>
          </a:p>
        </p:txBody>
      </p:sp>
      <p:sp>
        <p:nvSpPr>
          <p:cNvPr id="3" name="Picture Placeholder 9">
            <a:extLst>
              <a:ext uri="{FF2B5EF4-FFF2-40B4-BE49-F238E27FC236}">
                <a16:creationId xmlns:a16="http://schemas.microsoft.com/office/drawing/2014/main" id="{40FB778E-CC68-6313-48A4-33D535DCBFC1}"/>
              </a:ext>
            </a:extLst>
          </p:cNvPr>
          <p:cNvSpPr txBox="1">
            <a:spLocks noGrp="1"/>
          </p:cNvSpPr>
          <p:nvPr>
            <p:ph type="pic" idx="4294967295"/>
          </p:nvPr>
        </p:nvSpPr>
        <p:spPr>
          <a:xfrm>
            <a:off x="274320" y="268577"/>
            <a:ext cx="3675887" cy="6327648"/>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6B56F5ED-CABF-BAC9-47F0-AFD2677F5FE4}"/>
              </a:ext>
            </a:extLst>
          </p:cNvPr>
          <p:cNvSpPr txBox="1">
            <a:spLocks noGrp="1"/>
          </p:cNvSpPr>
          <p:nvPr>
            <p:ph idx="4294967295"/>
          </p:nvPr>
        </p:nvSpPr>
        <p:spPr>
          <a:xfrm>
            <a:off x="4188701" y="1143000"/>
            <a:ext cx="7241298" cy="5239512"/>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23C4C691-0316-EF9E-573E-F1FD3DB428CF}"/>
              </a:ext>
            </a:extLst>
          </p:cNvPr>
          <p:cNvSpPr txBox="1">
            <a:spLocks noGrp="1"/>
          </p:cNvSpPr>
          <p:nvPr>
            <p:ph type="ftr" sz="quarter" idx="9"/>
          </p:nvPr>
        </p:nvSpPr>
        <p:spPr>
          <a:xfrm>
            <a:off x="4188701" y="6382978"/>
            <a:ext cx="2703780" cy="338328"/>
          </a:xfrm>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F13C3F1C-8B5C-0736-7AB6-B7C13E4ABEA9}"/>
              </a:ext>
            </a:extLst>
          </p:cNvPr>
          <p:cNvSpPr txBox="1">
            <a:spLocks noGrp="1"/>
          </p:cNvSpPr>
          <p:nvPr>
            <p:ph type="dt" sz="half" idx="7"/>
          </p:nvPr>
        </p:nvSpPr>
        <p:spPr/>
        <p:txBody>
          <a:bodyPr/>
          <a:lstStyle>
            <a:lvl1pPr>
              <a:defRPr/>
            </a:lvl1pPr>
          </a:lstStyle>
          <a:p>
            <a:pPr lvl="0"/>
            <a:fld id="{87554EC7-1949-4B9B-A14E-03F153819FEA}" type="datetime1">
              <a:rPr lang="en-US"/>
              <a:pPr lvl="0"/>
              <a:t>1/5/2026</a:t>
            </a:fld>
            <a:endParaRPr lang="en-US"/>
          </a:p>
        </p:txBody>
      </p:sp>
      <p:sp>
        <p:nvSpPr>
          <p:cNvPr id="7" name="Slide Number Placeholder 6">
            <a:extLst>
              <a:ext uri="{FF2B5EF4-FFF2-40B4-BE49-F238E27FC236}">
                <a16:creationId xmlns:a16="http://schemas.microsoft.com/office/drawing/2014/main" id="{14BC8207-734E-9065-0A5F-E8EAAFF4249C}"/>
              </a:ext>
            </a:extLst>
          </p:cNvPr>
          <p:cNvSpPr txBox="1">
            <a:spLocks noGrp="1"/>
          </p:cNvSpPr>
          <p:nvPr>
            <p:ph type="sldNum" sz="quarter" idx="8"/>
          </p:nvPr>
        </p:nvSpPr>
        <p:spPr/>
        <p:txBody>
          <a:bodyPr/>
          <a:lstStyle>
            <a:lvl1pPr>
              <a:defRPr/>
            </a:lvl1pPr>
          </a:lstStyle>
          <a:p>
            <a:pPr lvl="0"/>
            <a:fld id="{713489C5-6A7B-406E-A5FA-E30A2EF8DDA5}" type="slidenum">
              <a:t>‹#›</a:t>
            </a:fld>
            <a:endParaRPr lang="en-US"/>
          </a:p>
        </p:txBody>
      </p:sp>
    </p:spTree>
    <p:extLst>
      <p:ext uri="{BB962C8B-B14F-4D97-AF65-F5344CB8AC3E}">
        <p14:creationId xmlns:p14="http://schemas.microsoft.com/office/powerpoint/2010/main" val="744018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73385-E28C-E25F-630F-AC5B835C7BAF}"/>
              </a:ext>
            </a:extLst>
          </p:cNvPr>
          <p:cNvSpPr txBox="1">
            <a:spLocks noGrp="1"/>
          </p:cNvSpPr>
          <p:nvPr>
            <p:ph type="title"/>
          </p:nvPr>
        </p:nvSpPr>
        <p:spPr>
          <a:xfrm>
            <a:off x="182880" y="219456"/>
            <a:ext cx="7241298" cy="923544"/>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6B18F32E-D54E-5ED4-8529-1A5805E50FC8}"/>
              </a:ext>
            </a:extLst>
          </p:cNvPr>
          <p:cNvSpPr txBox="1">
            <a:spLocks noGrp="1"/>
          </p:cNvSpPr>
          <p:nvPr>
            <p:ph idx="4294967295"/>
          </p:nvPr>
        </p:nvSpPr>
        <p:spPr>
          <a:xfrm>
            <a:off x="182880" y="1143000"/>
            <a:ext cx="7241298" cy="5239512"/>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3C5D19B6-C25E-C747-FCE3-E750BB2DA6C5}"/>
              </a:ext>
            </a:extLst>
          </p:cNvPr>
          <p:cNvSpPr txBox="1">
            <a:spLocks noGrp="1"/>
          </p:cNvSpPr>
          <p:nvPr>
            <p:ph type="ftr" sz="quarter" idx="9"/>
          </p:nvPr>
        </p:nvSpPr>
        <p:spPr>
          <a:xfrm>
            <a:off x="182880" y="6382978"/>
            <a:ext cx="2703780" cy="338328"/>
          </a:xfrm>
        </p:spPr>
        <p:txBody>
          <a:bodyPr/>
          <a:lstStyle>
            <a:lvl1pPr>
              <a:defRPr/>
            </a:lvl1pPr>
          </a:lstStyle>
          <a:p>
            <a:pPr lvl="0"/>
            <a:r>
              <a:rPr lang="en-US"/>
              <a:t>Sample Footer Text</a:t>
            </a:r>
          </a:p>
        </p:txBody>
      </p:sp>
      <p:sp>
        <p:nvSpPr>
          <p:cNvPr id="5" name="Date Placeholder 4">
            <a:extLst>
              <a:ext uri="{FF2B5EF4-FFF2-40B4-BE49-F238E27FC236}">
                <a16:creationId xmlns:a16="http://schemas.microsoft.com/office/drawing/2014/main" id="{26AB06F7-E740-81E8-4969-BBCF832A2CDC}"/>
              </a:ext>
            </a:extLst>
          </p:cNvPr>
          <p:cNvSpPr txBox="1">
            <a:spLocks noGrp="1"/>
          </p:cNvSpPr>
          <p:nvPr>
            <p:ph type="dt" sz="half" idx="7"/>
          </p:nvPr>
        </p:nvSpPr>
        <p:spPr>
          <a:xfrm>
            <a:off x="6392094" y="6387129"/>
            <a:ext cx="1032083" cy="338328"/>
          </a:xfrm>
        </p:spPr>
        <p:txBody>
          <a:bodyPr/>
          <a:lstStyle>
            <a:lvl1pPr>
              <a:defRPr/>
            </a:lvl1pPr>
          </a:lstStyle>
          <a:p>
            <a:pPr lvl="0"/>
            <a:fld id="{4B46B8CB-E456-43BD-BF2B-C10B831F3F5D}" type="datetime1">
              <a:rPr lang="en-US"/>
              <a:pPr lvl="0"/>
              <a:t>1/5/2026</a:t>
            </a:fld>
            <a:endParaRPr lang="en-US"/>
          </a:p>
        </p:txBody>
      </p:sp>
      <p:sp>
        <p:nvSpPr>
          <p:cNvPr id="6" name="Slide Number Placeholder 6">
            <a:extLst>
              <a:ext uri="{FF2B5EF4-FFF2-40B4-BE49-F238E27FC236}">
                <a16:creationId xmlns:a16="http://schemas.microsoft.com/office/drawing/2014/main" id="{7CA8AFA7-D45B-D67C-FCA4-93B3558709EC}"/>
              </a:ext>
            </a:extLst>
          </p:cNvPr>
          <p:cNvSpPr txBox="1">
            <a:spLocks noGrp="1"/>
          </p:cNvSpPr>
          <p:nvPr>
            <p:ph type="sldNum" sz="quarter" idx="8"/>
          </p:nvPr>
        </p:nvSpPr>
        <p:spPr>
          <a:xfrm>
            <a:off x="7424178" y="6387129"/>
            <a:ext cx="457200" cy="338328"/>
          </a:xfrm>
        </p:spPr>
        <p:txBody>
          <a:bodyPr/>
          <a:lstStyle>
            <a:lvl1pPr>
              <a:defRPr/>
            </a:lvl1pPr>
          </a:lstStyle>
          <a:p>
            <a:pPr lvl="0"/>
            <a:fld id="{78DDCF28-EA57-467C-833D-89A7AAD42BCB}" type="slidenum">
              <a:t>‹#›</a:t>
            </a:fld>
            <a:endParaRPr lang="en-US"/>
          </a:p>
        </p:txBody>
      </p:sp>
      <p:sp>
        <p:nvSpPr>
          <p:cNvPr id="7" name="Picture Placeholder 9">
            <a:extLst>
              <a:ext uri="{FF2B5EF4-FFF2-40B4-BE49-F238E27FC236}">
                <a16:creationId xmlns:a16="http://schemas.microsoft.com/office/drawing/2014/main" id="{37307BD8-2A3A-2C4C-1098-43ADA4F1C3AD}"/>
              </a:ext>
            </a:extLst>
          </p:cNvPr>
          <p:cNvSpPr txBox="1">
            <a:spLocks noGrp="1"/>
          </p:cNvSpPr>
          <p:nvPr>
            <p:ph type="pic" idx="4294967295"/>
          </p:nvPr>
        </p:nvSpPr>
        <p:spPr>
          <a:xfrm>
            <a:off x="8249415" y="268577"/>
            <a:ext cx="3675887" cy="6327648"/>
          </a:xfrm>
          <a:blipFill>
            <a:blip r:embed="rId2">
              <a:alphaModFix amt="60000"/>
            </a:blip>
            <a:stretch>
              <a:fillRect/>
            </a:stretch>
          </a:blipFill>
        </p:spPr>
        <p:txBody>
          <a:bodyPr>
            <a:noAutofit/>
          </a:bodyPr>
          <a:lstStyle>
            <a:lvl1pPr marL="0" indent="0">
              <a:buNone/>
              <a:defRPr/>
            </a:lvl1pPr>
          </a:lstStyle>
          <a:p>
            <a:pPr lvl="0"/>
            <a:r>
              <a:rPr lang="en-US"/>
              <a:t> </a:t>
            </a:r>
          </a:p>
        </p:txBody>
      </p:sp>
    </p:spTree>
    <p:extLst>
      <p:ext uri="{BB962C8B-B14F-4D97-AF65-F5344CB8AC3E}">
        <p14:creationId xmlns:p14="http://schemas.microsoft.com/office/powerpoint/2010/main" val="1383939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3E5B6-9C20-5167-EFB9-75E5161D23A8}"/>
              </a:ext>
            </a:extLst>
          </p:cNvPr>
          <p:cNvSpPr txBox="1">
            <a:spLocks noGrp="1"/>
          </p:cNvSpPr>
          <p:nvPr>
            <p:ph type="title"/>
          </p:nvPr>
        </p:nvSpPr>
        <p:spPr>
          <a:xfrm>
            <a:off x="6819896" y="219456"/>
            <a:ext cx="4689683" cy="1164662"/>
          </a:xfrm>
        </p:spPr>
        <p:txBody>
          <a:bodyPr/>
          <a:lstStyle>
            <a:lvl1pPr>
              <a:defRPr/>
            </a:lvl1pPr>
          </a:lstStyle>
          <a:p>
            <a:pPr lvl="0"/>
            <a:r>
              <a:rPr lang="en-US"/>
              <a:t>Click to edit Master title style</a:t>
            </a:r>
          </a:p>
        </p:txBody>
      </p:sp>
      <p:sp>
        <p:nvSpPr>
          <p:cNvPr id="3" name="Picture Placeholder 11">
            <a:extLst>
              <a:ext uri="{FF2B5EF4-FFF2-40B4-BE49-F238E27FC236}">
                <a16:creationId xmlns:a16="http://schemas.microsoft.com/office/drawing/2014/main" id="{73EF6C75-82EA-35EA-5BF0-6463D8153110}"/>
              </a:ext>
            </a:extLst>
          </p:cNvPr>
          <p:cNvSpPr txBox="1">
            <a:spLocks noGrp="1"/>
          </p:cNvSpPr>
          <p:nvPr>
            <p:ph type="pic" idx="4294967295"/>
          </p:nvPr>
        </p:nvSpPr>
        <p:spPr>
          <a:xfrm>
            <a:off x="274320" y="266703"/>
            <a:ext cx="6292983" cy="6324603"/>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15E64D49-8903-DE2B-664C-AB39A28048B0}"/>
              </a:ext>
            </a:extLst>
          </p:cNvPr>
          <p:cNvSpPr txBox="1">
            <a:spLocks noGrp="1"/>
          </p:cNvSpPr>
          <p:nvPr>
            <p:ph idx="4294967295"/>
          </p:nvPr>
        </p:nvSpPr>
        <p:spPr>
          <a:xfrm>
            <a:off x="6819896" y="1378229"/>
            <a:ext cx="4689683" cy="4888985"/>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0017A7E3-76C7-C463-6183-61DECAF88226}"/>
              </a:ext>
            </a:extLst>
          </p:cNvPr>
          <p:cNvSpPr txBox="1">
            <a:spLocks noGrp="1"/>
          </p:cNvSpPr>
          <p:nvPr>
            <p:ph type="ftr" sz="quarter" idx="9"/>
          </p:nvPr>
        </p:nvSpPr>
        <p:spPr>
          <a:xfrm>
            <a:off x="6819896" y="6387733"/>
            <a:ext cx="2970474" cy="338328"/>
          </a:xfrm>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4D16F686-BB9B-B025-2366-7B1E354F3FC4}"/>
              </a:ext>
            </a:extLst>
          </p:cNvPr>
          <p:cNvSpPr txBox="1">
            <a:spLocks noGrp="1"/>
          </p:cNvSpPr>
          <p:nvPr>
            <p:ph type="dt" sz="half" idx="7"/>
          </p:nvPr>
        </p:nvSpPr>
        <p:spPr/>
        <p:txBody>
          <a:bodyPr/>
          <a:lstStyle>
            <a:lvl1pPr>
              <a:defRPr/>
            </a:lvl1pPr>
          </a:lstStyle>
          <a:p>
            <a:pPr lvl="0"/>
            <a:fld id="{98FD3AAE-F55D-4A18-962A-AC8A6C1F91A0}" type="datetime1">
              <a:rPr lang="en-US"/>
              <a:pPr lvl="0"/>
              <a:t>1/5/2026</a:t>
            </a:fld>
            <a:endParaRPr lang="en-US"/>
          </a:p>
        </p:txBody>
      </p:sp>
      <p:sp>
        <p:nvSpPr>
          <p:cNvPr id="7" name="Slide Number Placeholder 6">
            <a:extLst>
              <a:ext uri="{FF2B5EF4-FFF2-40B4-BE49-F238E27FC236}">
                <a16:creationId xmlns:a16="http://schemas.microsoft.com/office/drawing/2014/main" id="{30E1B478-0D47-6725-5A82-EE9B55FAEBEC}"/>
              </a:ext>
            </a:extLst>
          </p:cNvPr>
          <p:cNvSpPr txBox="1">
            <a:spLocks noGrp="1"/>
          </p:cNvSpPr>
          <p:nvPr>
            <p:ph type="sldNum" sz="quarter" idx="8"/>
          </p:nvPr>
        </p:nvSpPr>
        <p:spPr/>
        <p:txBody>
          <a:bodyPr/>
          <a:lstStyle>
            <a:lvl1pPr>
              <a:defRPr/>
            </a:lvl1pPr>
          </a:lstStyle>
          <a:p>
            <a:pPr lvl="0"/>
            <a:fld id="{39B81E3A-2887-40DD-BE44-5C85C8EF9546}" type="slidenum">
              <a:t>‹#›</a:t>
            </a:fld>
            <a:endParaRPr lang="en-US"/>
          </a:p>
        </p:txBody>
      </p:sp>
    </p:spTree>
    <p:extLst>
      <p:ext uri="{BB962C8B-B14F-4D97-AF65-F5344CB8AC3E}">
        <p14:creationId xmlns:p14="http://schemas.microsoft.com/office/powerpoint/2010/main" val="42670124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2B227-2EC7-32AD-142C-B1D22352EC66}"/>
              </a:ext>
            </a:extLst>
          </p:cNvPr>
          <p:cNvSpPr txBox="1">
            <a:spLocks noGrp="1"/>
          </p:cNvSpPr>
          <p:nvPr>
            <p:ph type="title"/>
          </p:nvPr>
        </p:nvSpPr>
        <p:spPr>
          <a:xfrm>
            <a:off x="185851" y="219456"/>
            <a:ext cx="4717426" cy="1180883"/>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6742F09E-EA12-EA5F-42CA-3899D36BC716}"/>
              </a:ext>
            </a:extLst>
          </p:cNvPr>
          <p:cNvSpPr txBox="1">
            <a:spLocks noGrp="1"/>
          </p:cNvSpPr>
          <p:nvPr>
            <p:ph idx="4294967295"/>
          </p:nvPr>
        </p:nvSpPr>
        <p:spPr>
          <a:xfrm>
            <a:off x="185851" y="1400339"/>
            <a:ext cx="4729048" cy="4871475"/>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5572BE88-0B44-3A07-7D01-D58E1A04D2DC}"/>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4">
            <a:extLst>
              <a:ext uri="{FF2B5EF4-FFF2-40B4-BE49-F238E27FC236}">
                <a16:creationId xmlns:a16="http://schemas.microsoft.com/office/drawing/2014/main" id="{50A036E6-D9A6-B7A1-3522-1C8280A73BB1}"/>
              </a:ext>
            </a:extLst>
          </p:cNvPr>
          <p:cNvSpPr txBox="1">
            <a:spLocks noGrp="1"/>
          </p:cNvSpPr>
          <p:nvPr>
            <p:ph type="dt" sz="half" idx="7"/>
          </p:nvPr>
        </p:nvSpPr>
        <p:spPr>
          <a:xfrm>
            <a:off x="3588169" y="6390796"/>
            <a:ext cx="1298786" cy="338328"/>
          </a:xfrm>
        </p:spPr>
        <p:txBody>
          <a:bodyPr/>
          <a:lstStyle>
            <a:lvl1pPr>
              <a:defRPr/>
            </a:lvl1pPr>
          </a:lstStyle>
          <a:p>
            <a:pPr lvl="0"/>
            <a:fld id="{707588E9-583F-48B8-8019-2AE1CB1ACA5D}" type="datetime1">
              <a:rPr lang="en-US"/>
              <a:pPr lvl="0"/>
              <a:t>1/5/2026</a:t>
            </a:fld>
            <a:endParaRPr lang="en-US"/>
          </a:p>
        </p:txBody>
      </p:sp>
      <p:sp>
        <p:nvSpPr>
          <p:cNvPr id="6" name="Slide Number Placeholder 6">
            <a:extLst>
              <a:ext uri="{FF2B5EF4-FFF2-40B4-BE49-F238E27FC236}">
                <a16:creationId xmlns:a16="http://schemas.microsoft.com/office/drawing/2014/main" id="{C649ED11-0F18-4937-B1FC-6FE2A4AE2410}"/>
              </a:ext>
            </a:extLst>
          </p:cNvPr>
          <p:cNvSpPr txBox="1">
            <a:spLocks noGrp="1"/>
          </p:cNvSpPr>
          <p:nvPr>
            <p:ph type="sldNum" sz="quarter" idx="8"/>
          </p:nvPr>
        </p:nvSpPr>
        <p:spPr>
          <a:xfrm>
            <a:off x="4886955" y="6390796"/>
            <a:ext cx="457200" cy="338328"/>
          </a:xfrm>
        </p:spPr>
        <p:txBody>
          <a:bodyPr/>
          <a:lstStyle>
            <a:lvl1pPr>
              <a:defRPr/>
            </a:lvl1pPr>
          </a:lstStyle>
          <a:p>
            <a:pPr lvl="0"/>
            <a:fld id="{390EC749-F977-470B-9D9C-13EDAA26E359}" type="slidenum">
              <a:t>‹#›</a:t>
            </a:fld>
            <a:endParaRPr lang="en-US"/>
          </a:p>
        </p:txBody>
      </p:sp>
      <p:sp>
        <p:nvSpPr>
          <p:cNvPr id="7" name="Picture Placeholder 3">
            <a:extLst>
              <a:ext uri="{FF2B5EF4-FFF2-40B4-BE49-F238E27FC236}">
                <a16:creationId xmlns:a16="http://schemas.microsoft.com/office/drawing/2014/main" id="{3507F0FF-54F2-607C-9770-E5C19DA1696A}"/>
              </a:ext>
            </a:extLst>
          </p:cNvPr>
          <p:cNvSpPr txBox="1">
            <a:spLocks noGrp="1"/>
          </p:cNvSpPr>
          <p:nvPr>
            <p:ph type="pic" idx="4294967295"/>
          </p:nvPr>
        </p:nvSpPr>
        <p:spPr>
          <a:xfrm>
            <a:off x="5600699" y="266703"/>
            <a:ext cx="6324465" cy="6324603"/>
          </a:xfrm>
          <a:blipFill>
            <a:blip r:embed="rId2">
              <a:alphaModFix amt="60000"/>
            </a:blip>
            <a:stretch>
              <a:fillRect/>
            </a:stretch>
          </a:blipFill>
        </p:spPr>
        <p:txBody>
          <a:bodyPr>
            <a:noAutofit/>
          </a:bodyPr>
          <a:lstStyle>
            <a:lvl1pPr marL="0" indent="0">
              <a:buNone/>
              <a:defRPr/>
            </a:lvl1pPr>
          </a:lstStyle>
          <a:p>
            <a:pPr lvl="0"/>
            <a:r>
              <a:rPr lang="en-US"/>
              <a:t> </a:t>
            </a:r>
          </a:p>
        </p:txBody>
      </p:sp>
    </p:spTree>
    <p:extLst>
      <p:ext uri="{BB962C8B-B14F-4D97-AF65-F5344CB8AC3E}">
        <p14:creationId xmlns:p14="http://schemas.microsoft.com/office/powerpoint/2010/main" val="29930293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4BEB1-571B-F30A-C955-A44F2C33E160}"/>
              </a:ext>
            </a:extLst>
          </p:cNvPr>
          <p:cNvSpPr txBox="1">
            <a:spLocks noGrp="1"/>
          </p:cNvSpPr>
          <p:nvPr>
            <p:ph type="title"/>
          </p:nvPr>
        </p:nvSpPr>
        <p:spPr>
          <a:xfrm>
            <a:off x="182880" y="220873"/>
            <a:ext cx="2941323" cy="3088632"/>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59161BC0-95B7-0294-9D55-3538D9BBC482}"/>
              </a:ext>
            </a:extLst>
          </p:cNvPr>
          <p:cNvSpPr txBox="1">
            <a:spLocks noGrp="1"/>
          </p:cNvSpPr>
          <p:nvPr>
            <p:ph idx="4294967295"/>
          </p:nvPr>
        </p:nvSpPr>
        <p:spPr>
          <a:xfrm>
            <a:off x="3532116" y="220873"/>
            <a:ext cx="4594375" cy="616625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2A0358CF-8201-6E0B-DE56-5E9F0F82F3FC}"/>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4">
            <a:extLst>
              <a:ext uri="{FF2B5EF4-FFF2-40B4-BE49-F238E27FC236}">
                <a16:creationId xmlns:a16="http://schemas.microsoft.com/office/drawing/2014/main" id="{D214AAFD-C82C-249D-4094-07E48E274E85}"/>
              </a:ext>
            </a:extLst>
          </p:cNvPr>
          <p:cNvSpPr txBox="1">
            <a:spLocks noGrp="1"/>
          </p:cNvSpPr>
          <p:nvPr>
            <p:ph type="dt" sz="half" idx="7"/>
          </p:nvPr>
        </p:nvSpPr>
        <p:spPr>
          <a:xfrm>
            <a:off x="6658176" y="6387129"/>
            <a:ext cx="1032083" cy="338328"/>
          </a:xfrm>
        </p:spPr>
        <p:txBody>
          <a:bodyPr/>
          <a:lstStyle>
            <a:lvl1pPr>
              <a:defRPr/>
            </a:lvl1pPr>
          </a:lstStyle>
          <a:p>
            <a:pPr lvl="0"/>
            <a:fld id="{ABE88025-ACFC-4241-AE2C-FC576A18AF87}" type="datetime1">
              <a:rPr lang="en-US"/>
              <a:pPr lvl="0"/>
              <a:t>1/5/2026</a:t>
            </a:fld>
            <a:endParaRPr lang="en-US"/>
          </a:p>
        </p:txBody>
      </p:sp>
      <p:sp>
        <p:nvSpPr>
          <p:cNvPr id="6" name="Slide Number Placeholder 6">
            <a:extLst>
              <a:ext uri="{FF2B5EF4-FFF2-40B4-BE49-F238E27FC236}">
                <a16:creationId xmlns:a16="http://schemas.microsoft.com/office/drawing/2014/main" id="{445113E9-87B7-9422-9D45-75B6F87B39A7}"/>
              </a:ext>
            </a:extLst>
          </p:cNvPr>
          <p:cNvSpPr txBox="1">
            <a:spLocks noGrp="1"/>
          </p:cNvSpPr>
          <p:nvPr>
            <p:ph type="sldNum" sz="quarter" idx="8"/>
          </p:nvPr>
        </p:nvSpPr>
        <p:spPr>
          <a:xfrm>
            <a:off x="7690259" y="6387129"/>
            <a:ext cx="457200" cy="338328"/>
          </a:xfrm>
        </p:spPr>
        <p:txBody>
          <a:bodyPr/>
          <a:lstStyle>
            <a:lvl1pPr>
              <a:defRPr/>
            </a:lvl1pPr>
          </a:lstStyle>
          <a:p>
            <a:pPr lvl="0"/>
            <a:fld id="{55218F77-046D-4F42-8A12-F44DB71533DA}" type="slidenum">
              <a:t>‹#›</a:t>
            </a:fld>
            <a:endParaRPr lang="en-US"/>
          </a:p>
        </p:txBody>
      </p:sp>
      <p:sp>
        <p:nvSpPr>
          <p:cNvPr id="7" name="Picture Placeholder 3">
            <a:extLst>
              <a:ext uri="{FF2B5EF4-FFF2-40B4-BE49-F238E27FC236}">
                <a16:creationId xmlns:a16="http://schemas.microsoft.com/office/drawing/2014/main" id="{815CC61D-97E5-2F9F-145B-CAC9EC2CD882}"/>
              </a:ext>
            </a:extLst>
          </p:cNvPr>
          <p:cNvSpPr txBox="1">
            <a:spLocks noGrp="1"/>
          </p:cNvSpPr>
          <p:nvPr>
            <p:ph type="pic" idx="4294967295"/>
          </p:nvPr>
        </p:nvSpPr>
        <p:spPr>
          <a:xfrm>
            <a:off x="8534396" y="269080"/>
            <a:ext cx="3390896" cy="6327648"/>
          </a:xfrm>
          <a:blipFill>
            <a:blip r:embed="rId2">
              <a:alphaModFix amt="60000"/>
            </a:blip>
            <a:stretch>
              <a:fillRect/>
            </a:stretch>
          </a:blipFill>
        </p:spPr>
        <p:txBody>
          <a:bodyPr>
            <a:noAutofit/>
          </a:bodyPr>
          <a:lstStyle>
            <a:lvl1pPr marL="0" indent="0">
              <a:buNone/>
              <a:defRPr/>
            </a:lvl1pPr>
          </a:lstStyle>
          <a:p>
            <a:pPr lvl="0"/>
            <a:r>
              <a:rPr lang="en-US"/>
              <a:t> </a:t>
            </a:r>
          </a:p>
        </p:txBody>
      </p:sp>
    </p:spTree>
    <p:extLst>
      <p:ext uri="{BB962C8B-B14F-4D97-AF65-F5344CB8AC3E}">
        <p14:creationId xmlns:p14="http://schemas.microsoft.com/office/powerpoint/2010/main" val="19950257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BF7CD-9B37-BA6F-3802-93E0137D9695}"/>
              </a:ext>
            </a:extLst>
          </p:cNvPr>
          <p:cNvSpPr txBox="1">
            <a:spLocks noGrp="1"/>
          </p:cNvSpPr>
          <p:nvPr>
            <p:ph type="title"/>
          </p:nvPr>
        </p:nvSpPr>
        <p:spPr>
          <a:xfrm>
            <a:off x="182880" y="220873"/>
            <a:ext cx="3208016" cy="3088632"/>
          </a:xfrm>
        </p:spPr>
        <p:txBody>
          <a:bodyPr/>
          <a:lstStyle>
            <a:lvl1pPr>
              <a:defRPr/>
            </a:lvl1pPr>
          </a:lstStyle>
          <a:p>
            <a:pPr lvl="0"/>
            <a:r>
              <a:rPr lang="en-US"/>
              <a:t>Click to edit Master title style</a:t>
            </a:r>
          </a:p>
        </p:txBody>
      </p:sp>
      <p:sp>
        <p:nvSpPr>
          <p:cNvPr id="3" name="Footer Placeholder 5">
            <a:extLst>
              <a:ext uri="{FF2B5EF4-FFF2-40B4-BE49-F238E27FC236}">
                <a16:creationId xmlns:a16="http://schemas.microsoft.com/office/drawing/2014/main" id="{CA2F9F74-6475-FD2A-FAC4-2F0E9EC7A202}"/>
              </a:ext>
            </a:extLst>
          </p:cNvPr>
          <p:cNvSpPr txBox="1">
            <a:spLocks noGrp="1"/>
          </p:cNvSpPr>
          <p:nvPr>
            <p:ph type="ftr" sz="quarter" idx="9"/>
          </p:nvPr>
        </p:nvSpPr>
        <p:spPr/>
        <p:txBody>
          <a:bodyPr/>
          <a:lstStyle>
            <a:lvl1pPr>
              <a:defRPr/>
            </a:lvl1pPr>
          </a:lstStyle>
          <a:p>
            <a:pPr lvl="0"/>
            <a:r>
              <a:rPr lang="en-US"/>
              <a:t>Sample Footer Text</a:t>
            </a:r>
          </a:p>
        </p:txBody>
      </p:sp>
      <p:sp>
        <p:nvSpPr>
          <p:cNvPr id="4" name="Picture Placeholder 3">
            <a:extLst>
              <a:ext uri="{FF2B5EF4-FFF2-40B4-BE49-F238E27FC236}">
                <a16:creationId xmlns:a16="http://schemas.microsoft.com/office/drawing/2014/main" id="{2BAD6991-DA44-D569-5D22-7DCC219A7923}"/>
              </a:ext>
            </a:extLst>
          </p:cNvPr>
          <p:cNvSpPr txBox="1">
            <a:spLocks noGrp="1"/>
          </p:cNvSpPr>
          <p:nvPr>
            <p:ph type="pic" idx="4294967295"/>
          </p:nvPr>
        </p:nvSpPr>
        <p:spPr>
          <a:xfrm>
            <a:off x="4686299" y="266703"/>
            <a:ext cx="3500533" cy="6324603"/>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5" name="Content Placeholder 7">
            <a:extLst>
              <a:ext uri="{FF2B5EF4-FFF2-40B4-BE49-F238E27FC236}">
                <a16:creationId xmlns:a16="http://schemas.microsoft.com/office/drawing/2014/main" id="{DBCFCDC8-E482-9FB2-9118-959973439011}"/>
              </a:ext>
            </a:extLst>
          </p:cNvPr>
          <p:cNvSpPr txBox="1">
            <a:spLocks noGrp="1"/>
          </p:cNvSpPr>
          <p:nvPr>
            <p:ph idx="4294967295"/>
          </p:nvPr>
        </p:nvSpPr>
        <p:spPr>
          <a:xfrm>
            <a:off x="8461089" y="220873"/>
            <a:ext cx="3200400" cy="6055549"/>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05E556E7-8F54-832C-7465-09F93D3DDE2D}"/>
              </a:ext>
            </a:extLst>
          </p:cNvPr>
          <p:cNvSpPr txBox="1">
            <a:spLocks noGrp="1"/>
          </p:cNvSpPr>
          <p:nvPr>
            <p:ph type="dt" sz="half" idx="7"/>
          </p:nvPr>
        </p:nvSpPr>
        <p:spPr/>
        <p:txBody>
          <a:bodyPr/>
          <a:lstStyle>
            <a:lvl1pPr>
              <a:defRPr/>
            </a:lvl1pPr>
          </a:lstStyle>
          <a:p>
            <a:pPr lvl="0"/>
            <a:fld id="{41DA04C0-D61C-4F18-B7F5-698B743A3488}" type="datetime1">
              <a:rPr lang="en-US"/>
              <a:pPr lvl="0"/>
              <a:t>1/5/2026</a:t>
            </a:fld>
            <a:endParaRPr lang="en-US"/>
          </a:p>
        </p:txBody>
      </p:sp>
      <p:sp>
        <p:nvSpPr>
          <p:cNvPr id="7" name="Slide Number Placeholder 6">
            <a:extLst>
              <a:ext uri="{FF2B5EF4-FFF2-40B4-BE49-F238E27FC236}">
                <a16:creationId xmlns:a16="http://schemas.microsoft.com/office/drawing/2014/main" id="{0C0D35D2-D45B-54EC-CF19-D2540349C1FA}"/>
              </a:ext>
            </a:extLst>
          </p:cNvPr>
          <p:cNvSpPr txBox="1">
            <a:spLocks noGrp="1"/>
          </p:cNvSpPr>
          <p:nvPr>
            <p:ph type="sldNum" sz="quarter" idx="8"/>
          </p:nvPr>
        </p:nvSpPr>
        <p:spPr/>
        <p:txBody>
          <a:bodyPr/>
          <a:lstStyle>
            <a:lvl1pPr>
              <a:defRPr/>
            </a:lvl1pPr>
          </a:lstStyle>
          <a:p>
            <a:pPr lvl="0"/>
            <a:fld id="{CEDA5A5A-9B64-4C84-A4E2-38A38A3FDAFE}" type="slidenum">
              <a:t>‹#›</a:t>
            </a:fld>
            <a:endParaRPr lang="en-US"/>
          </a:p>
        </p:txBody>
      </p:sp>
    </p:spTree>
    <p:extLst>
      <p:ext uri="{BB962C8B-B14F-4D97-AF65-F5344CB8AC3E}">
        <p14:creationId xmlns:p14="http://schemas.microsoft.com/office/powerpoint/2010/main" val="14338904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7ECB-D896-DACD-DFF5-491404928E52}"/>
              </a:ext>
            </a:extLst>
          </p:cNvPr>
          <p:cNvSpPr txBox="1">
            <a:spLocks noGrp="1"/>
          </p:cNvSpPr>
          <p:nvPr>
            <p:ph type="title"/>
          </p:nvPr>
        </p:nvSpPr>
        <p:spPr>
          <a:xfrm>
            <a:off x="7513752" y="219456"/>
            <a:ext cx="3891439" cy="1225341"/>
          </a:xfrm>
        </p:spPr>
        <p:txBody>
          <a:bodyPr/>
          <a:lstStyle>
            <a:lvl1pPr>
              <a:defRPr/>
            </a:lvl1pPr>
          </a:lstStyle>
          <a:p>
            <a:pPr lvl="0"/>
            <a:r>
              <a:rPr lang="en-US"/>
              <a:t>Click to edit Master title style</a:t>
            </a:r>
          </a:p>
        </p:txBody>
      </p:sp>
      <p:sp>
        <p:nvSpPr>
          <p:cNvPr id="3" name="Picture Placeholder 13">
            <a:extLst>
              <a:ext uri="{FF2B5EF4-FFF2-40B4-BE49-F238E27FC236}">
                <a16:creationId xmlns:a16="http://schemas.microsoft.com/office/drawing/2014/main" id="{139683BD-A83A-EEF6-F7D5-C9BD42355200}"/>
              </a:ext>
            </a:extLst>
          </p:cNvPr>
          <p:cNvSpPr txBox="1">
            <a:spLocks noGrp="1"/>
          </p:cNvSpPr>
          <p:nvPr>
            <p:ph type="pic" idx="4294967295"/>
          </p:nvPr>
        </p:nvSpPr>
        <p:spPr>
          <a:xfrm>
            <a:off x="270470" y="265176"/>
            <a:ext cx="6984635" cy="6327648"/>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409E6C9D-576C-853B-FA17-74EFD69A8A87}"/>
              </a:ext>
            </a:extLst>
          </p:cNvPr>
          <p:cNvSpPr txBox="1">
            <a:spLocks noGrp="1"/>
          </p:cNvSpPr>
          <p:nvPr>
            <p:ph idx="4294967295"/>
          </p:nvPr>
        </p:nvSpPr>
        <p:spPr>
          <a:xfrm>
            <a:off x="7513752" y="1435653"/>
            <a:ext cx="3891439" cy="4833865"/>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727F735D-51DF-9226-CA3C-44624007C399}"/>
              </a:ext>
            </a:extLst>
          </p:cNvPr>
          <p:cNvSpPr txBox="1">
            <a:spLocks noGrp="1"/>
          </p:cNvSpPr>
          <p:nvPr>
            <p:ph type="ftr" sz="quarter" idx="9"/>
          </p:nvPr>
        </p:nvSpPr>
        <p:spPr>
          <a:xfrm>
            <a:off x="7515078" y="6387129"/>
            <a:ext cx="2703780" cy="338328"/>
          </a:xfrm>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194D8DFA-ABB5-E91C-DD88-E3A000A7EA76}"/>
              </a:ext>
            </a:extLst>
          </p:cNvPr>
          <p:cNvSpPr txBox="1">
            <a:spLocks noGrp="1"/>
          </p:cNvSpPr>
          <p:nvPr>
            <p:ph type="dt" sz="half" idx="7"/>
          </p:nvPr>
        </p:nvSpPr>
        <p:spPr/>
        <p:txBody>
          <a:bodyPr/>
          <a:lstStyle>
            <a:lvl1pPr>
              <a:defRPr/>
            </a:lvl1pPr>
          </a:lstStyle>
          <a:p>
            <a:pPr lvl="0"/>
            <a:fld id="{AF13AEAA-353B-4253-916E-700EAF13B349}" type="datetime1">
              <a:rPr lang="en-US"/>
              <a:pPr lvl="0"/>
              <a:t>1/5/2026</a:t>
            </a:fld>
            <a:endParaRPr lang="en-US"/>
          </a:p>
        </p:txBody>
      </p:sp>
      <p:sp>
        <p:nvSpPr>
          <p:cNvPr id="7" name="Slide Number Placeholder 6">
            <a:extLst>
              <a:ext uri="{FF2B5EF4-FFF2-40B4-BE49-F238E27FC236}">
                <a16:creationId xmlns:a16="http://schemas.microsoft.com/office/drawing/2014/main" id="{2750F2D6-2EDF-86D5-92B4-F71C2A50631C}"/>
              </a:ext>
            </a:extLst>
          </p:cNvPr>
          <p:cNvSpPr txBox="1">
            <a:spLocks noGrp="1"/>
          </p:cNvSpPr>
          <p:nvPr>
            <p:ph type="sldNum" sz="quarter" idx="8"/>
          </p:nvPr>
        </p:nvSpPr>
        <p:spPr/>
        <p:txBody>
          <a:bodyPr/>
          <a:lstStyle>
            <a:lvl1pPr>
              <a:defRPr/>
            </a:lvl1pPr>
          </a:lstStyle>
          <a:p>
            <a:pPr lvl="0"/>
            <a:fld id="{2F75C6F6-7B9A-44AD-BF99-0C1CB439E98D}" type="slidenum">
              <a:t>‹#›</a:t>
            </a:fld>
            <a:endParaRPr lang="en-US"/>
          </a:p>
        </p:txBody>
      </p:sp>
    </p:spTree>
    <p:extLst>
      <p:ext uri="{BB962C8B-B14F-4D97-AF65-F5344CB8AC3E}">
        <p14:creationId xmlns:p14="http://schemas.microsoft.com/office/powerpoint/2010/main" val="22421226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0DD-BFAE-56D3-3F3E-83F86D73191A}"/>
              </a:ext>
            </a:extLst>
          </p:cNvPr>
          <p:cNvSpPr txBox="1">
            <a:spLocks noGrp="1"/>
          </p:cNvSpPr>
          <p:nvPr>
            <p:ph type="title"/>
          </p:nvPr>
        </p:nvSpPr>
        <p:spPr>
          <a:xfrm>
            <a:off x="185851" y="219456"/>
            <a:ext cx="4026917" cy="1303532"/>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F5D8C905-4747-8FCF-2AF8-E64448019027}"/>
              </a:ext>
            </a:extLst>
          </p:cNvPr>
          <p:cNvSpPr txBox="1">
            <a:spLocks noGrp="1"/>
          </p:cNvSpPr>
          <p:nvPr>
            <p:ph idx="4294967295"/>
          </p:nvPr>
        </p:nvSpPr>
        <p:spPr>
          <a:xfrm>
            <a:off x="185851" y="1522988"/>
            <a:ext cx="4026917" cy="4748826"/>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12349857-F1D6-F0B2-55C2-C2CEB5EEC24B}"/>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4">
            <a:extLst>
              <a:ext uri="{FF2B5EF4-FFF2-40B4-BE49-F238E27FC236}">
                <a16:creationId xmlns:a16="http://schemas.microsoft.com/office/drawing/2014/main" id="{613D4D11-81E3-1BA6-A080-21A5A88282CD}"/>
              </a:ext>
            </a:extLst>
          </p:cNvPr>
          <p:cNvSpPr txBox="1">
            <a:spLocks noGrp="1"/>
          </p:cNvSpPr>
          <p:nvPr>
            <p:ph type="dt" sz="half" idx="7"/>
          </p:nvPr>
        </p:nvSpPr>
        <p:spPr>
          <a:xfrm>
            <a:off x="3199659" y="6387129"/>
            <a:ext cx="1032083" cy="338328"/>
          </a:xfrm>
        </p:spPr>
        <p:txBody>
          <a:bodyPr/>
          <a:lstStyle>
            <a:lvl1pPr>
              <a:defRPr/>
            </a:lvl1pPr>
          </a:lstStyle>
          <a:p>
            <a:pPr lvl="0"/>
            <a:fld id="{61F3742C-F0C0-4F18-B25B-7713840CAC6F}" type="datetime1">
              <a:rPr lang="en-US"/>
              <a:pPr lvl="0"/>
              <a:t>1/5/2026</a:t>
            </a:fld>
            <a:endParaRPr lang="en-US"/>
          </a:p>
        </p:txBody>
      </p:sp>
      <p:sp>
        <p:nvSpPr>
          <p:cNvPr id="6" name="Slide Number Placeholder 6">
            <a:extLst>
              <a:ext uri="{FF2B5EF4-FFF2-40B4-BE49-F238E27FC236}">
                <a16:creationId xmlns:a16="http://schemas.microsoft.com/office/drawing/2014/main" id="{B3FFCCB7-C96E-4BFA-E475-2869ABC44174}"/>
              </a:ext>
            </a:extLst>
          </p:cNvPr>
          <p:cNvSpPr txBox="1">
            <a:spLocks noGrp="1"/>
          </p:cNvSpPr>
          <p:nvPr>
            <p:ph type="sldNum" sz="quarter" idx="8"/>
          </p:nvPr>
        </p:nvSpPr>
        <p:spPr>
          <a:xfrm>
            <a:off x="4231742" y="6387129"/>
            <a:ext cx="457200" cy="338328"/>
          </a:xfrm>
        </p:spPr>
        <p:txBody>
          <a:bodyPr/>
          <a:lstStyle>
            <a:lvl1pPr>
              <a:defRPr/>
            </a:lvl1pPr>
          </a:lstStyle>
          <a:p>
            <a:pPr lvl="0"/>
            <a:fld id="{DEE42BFC-041B-43AD-95E6-43B995FBE7BE}" type="slidenum">
              <a:t>‹#›</a:t>
            </a:fld>
            <a:endParaRPr lang="en-US"/>
          </a:p>
        </p:txBody>
      </p:sp>
      <p:sp>
        <p:nvSpPr>
          <p:cNvPr id="7" name="Picture Placeholder 3">
            <a:extLst>
              <a:ext uri="{FF2B5EF4-FFF2-40B4-BE49-F238E27FC236}">
                <a16:creationId xmlns:a16="http://schemas.microsoft.com/office/drawing/2014/main" id="{CC389143-67DF-B700-FE42-24B8F9C4635C}"/>
              </a:ext>
            </a:extLst>
          </p:cNvPr>
          <p:cNvSpPr txBox="1">
            <a:spLocks noGrp="1"/>
          </p:cNvSpPr>
          <p:nvPr>
            <p:ph type="pic" idx="4294967295"/>
          </p:nvPr>
        </p:nvSpPr>
        <p:spPr>
          <a:xfrm>
            <a:off x="4914900" y="265944"/>
            <a:ext cx="7010403" cy="6325352"/>
          </a:xfrm>
          <a:blipFill>
            <a:blip r:embed="rId2">
              <a:alphaModFix amt="60000"/>
            </a:blip>
            <a:stretch>
              <a:fillRect/>
            </a:stretch>
          </a:blipFill>
        </p:spPr>
        <p:txBody>
          <a:bodyPr>
            <a:noAutofit/>
          </a:bodyPr>
          <a:lstStyle>
            <a:lvl1pPr marL="0" indent="0">
              <a:buNone/>
              <a:defRPr/>
            </a:lvl1pPr>
          </a:lstStyle>
          <a:p>
            <a:pPr lvl="0"/>
            <a:r>
              <a:rPr lang="en-US"/>
              <a:t> </a:t>
            </a:r>
          </a:p>
        </p:txBody>
      </p:sp>
    </p:spTree>
    <p:extLst>
      <p:ext uri="{BB962C8B-B14F-4D97-AF65-F5344CB8AC3E}">
        <p14:creationId xmlns:p14="http://schemas.microsoft.com/office/powerpoint/2010/main" val="21135504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59BE1-587F-F79A-E8BB-C20AD06D6916}"/>
              </a:ext>
            </a:extLst>
          </p:cNvPr>
          <p:cNvSpPr txBox="1">
            <a:spLocks noGrp="1"/>
          </p:cNvSpPr>
          <p:nvPr>
            <p:ph type="title"/>
          </p:nvPr>
        </p:nvSpPr>
        <p:spPr>
          <a:xfrm>
            <a:off x="8459068" y="219456"/>
            <a:ext cx="3162296" cy="1849200"/>
          </a:xfrm>
        </p:spPr>
        <p:txBody>
          <a:bodyPr/>
          <a:lstStyle>
            <a:lvl1pPr>
              <a:defRPr/>
            </a:lvl1pPr>
          </a:lstStyle>
          <a:p>
            <a:pPr lvl="0"/>
            <a:r>
              <a:rPr lang="en-US"/>
              <a:t>Click to edit Master title style</a:t>
            </a:r>
          </a:p>
        </p:txBody>
      </p:sp>
      <p:sp>
        <p:nvSpPr>
          <p:cNvPr id="3" name="Picture Placeholder 10">
            <a:extLst>
              <a:ext uri="{FF2B5EF4-FFF2-40B4-BE49-F238E27FC236}">
                <a16:creationId xmlns:a16="http://schemas.microsoft.com/office/drawing/2014/main" id="{2E3FBB9E-0607-8419-0A1C-76655555B0B7}"/>
              </a:ext>
            </a:extLst>
          </p:cNvPr>
          <p:cNvSpPr txBox="1">
            <a:spLocks noGrp="1"/>
          </p:cNvSpPr>
          <p:nvPr>
            <p:ph type="pic" idx="4294967295"/>
          </p:nvPr>
        </p:nvSpPr>
        <p:spPr>
          <a:xfrm>
            <a:off x="274320" y="266703"/>
            <a:ext cx="7924803" cy="6324603"/>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E09E9273-F210-436B-2DF1-18A913AA695D}"/>
              </a:ext>
            </a:extLst>
          </p:cNvPr>
          <p:cNvSpPr txBox="1">
            <a:spLocks noGrp="1"/>
          </p:cNvSpPr>
          <p:nvPr>
            <p:ph idx="4294967295"/>
          </p:nvPr>
        </p:nvSpPr>
        <p:spPr>
          <a:xfrm>
            <a:off x="8459068" y="2111514"/>
            <a:ext cx="3162296" cy="4157996"/>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F74D8DEF-D023-6311-099A-39B9D7A99161}"/>
              </a:ext>
            </a:extLst>
          </p:cNvPr>
          <p:cNvSpPr txBox="1">
            <a:spLocks noGrp="1"/>
          </p:cNvSpPr>
          <p:nvPr>
            <p:ph type="ftr" sz="quarter" idx="9"/>
          </p:nvPr>
        </p:nvSpPr>
        <p:spPr>
          <a:xfrm>
            <a:off x="8459068" y="6387733"/>
            <a:ext cx="1983114" cy="338328"/>
          </a:xfrm>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FACD2393-8C20-B1EF-90E2-7BEA3B6F1BF2}"/>
              </a:ext>
            </a:extLst>
          </p:cNvPr>
          <p:cNvSpPr txBox="1">
            <a:spLocks noGrp="1"/>
          </p:cNvSpPr>
          <p:nvPr>
            <p:ph type="dt" sz="half" idx="7"/>
          </p:nvPr>
        </p:nvSpPr>
        <p:spPr>
          <a:xfrm>
            <a:off x="10477496" y="6390796"/>
            <a:ext cx="1032083" cy="338328"/>
          </a:xfrm>
        </p:spPr>
        <p:txBody>
          <a:bodyPr/>
          <a:lstStyle>
            <a:lvl1pPr>
              <a:defRPr/>
            </a:lvl1pPr>
          </a:lstStyle>
          <a:p>
            <a:pPr lvl="0"/>
            <a:fld id="{D241AFCA-2B32-40EC-9424-247607955BD8}" type="datetime1">
              <a:rPr lang="en-US"/>
              <a:pPr lvl="0"/>
              <a:t>1/5/2026</a:t>
            </a:fld>
            <a:endParaRPr lang="en-US"/>
          </a:p>
        </p:txBody>
      </p:sp>
      <p:sp>
        <p:nvSpPr>
          <p:cNvPr id="7" name="Slide Number Placeholder 6">
            <a:extLst>
              <a:ext uri="{FF2B5EF4-FFF2-40B4-BE49-F238E27FC236}">
                <a16:creationId xmlns:a16="http://schemas.microsoft.com/office/drawing/2014/main" id="{6F8936D0-BD31-1832-0CF4-879AFFE304AD}"/>
              </a:ext>
            </a:extLst>
          </p:cNvPr>
          <p:cNvSpPr txBox="1">
            <a:spLocks noGrp="1"/>
          </p:cNvSpPr>
          <p:nvPr>
            <p:ph type="sldNum" sz="quarter" idx="8"/>
          </p:nvPr>
        </p:nvSpPr>
        <p:spPr/>
        <p:txBody>
          <a:bodyPr/>
          <a:lstStyle>
            <a:lvl1pPr>
              <a:defRPr/>
            </a:lvl1pPr>
          </a:lstStyle>
          <a:p>
            <a:pPr lvl="0"/>
            <a:fld id="{9DEA6F85-74EF-4521-82B1-90DF5DF73DC7}" type="slidenum">
              <a:t>‹#›</a:t>
            </a:fld>
            <a:endParaRPr lang="en-US"/>
          </a:p>
        </p:txBody>
      </p:sp>
    </p:spTree>
    <p:extLst>
      <p:ext uri="{BB962C8B-B14F-4D97-AF65-F5344CB8AC3E}">
        <p14:creationId xmlns:p14="http://schemas.microsoft.com/office/powerpoint/2010/main" val="3841665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7D6EE-CA83-7814-1C23-155F382B4F9D}"/>
              </a:ext>
            </a:extLst>
          </p:cNvPr>
          <p:cNvSpPr txBox="1">
            <a:spLocks noGrp="1"/>
          </p:cNvSpPr>
          <p:nvPr>
            <p:ph type="title"/>
          </p:nvPr>
        </p:nvSpPr>
        <p:spPr>
          <a:xfrm>
            <a:off x="185851" y="219456"/>
            <a:ext cx="3234982" cy="1577221"/>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2A52ECC7-C16E-31B1-E855-0A5E27040284}"/>
              </a:ext>
            </a:extLst>
          </p:cNvPr>
          <p:cNvSpPr txBox="1">
            <a:spLocks noGrp="1"/>
          </p:cNvSpPr>
          <p:nvPr>
            <p:ph idx="4294967295"/>
          </p:nvPr>
        </p:nvSpPr>
        <p:spPr>
          <a:xfrm>
            <a:off x="185851" y="1796677"/>
            <a:ext cx="3234982" cy="4471480"/>
          </a:xfrm>
        </p:spPr>
        <p:txBody>
          <a:bodyPr anchor="b"/>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573BDDFB-639C-419C-4685-D74BF87E5406}"/>
              </a:ext>
            </a:extLst>
          </p:cNvPr>
          <p:cNvSpPr txBox="1">
            <a:spLocks noGrp="1"/>
          </p:cNvSpPr>
          <p:nvPr>
            <p:ph type="ftr" sz="quarter" idx="9"/>
          </p:nvPr>
        </p:nvSpPr>
        <p:spPr>
          <a:xfrm>
            <a:off x="178701" y="6387129"/>
            <a:ext cx="2095768" cy="338328"/>
          </a:xfrm>
        </p:spPr>
        <p:txBody>
          <a:bodyPr/>
          <a:lstStyle>
            <a:lvl1pPr>
              <a:defRPr/>
            </a:lvl1pPr>
          </a:lstStyle>
          <a:p>
            <a:pPr lvl="0"/>
            <a:r>
              <a:rPr lang="en-US"/>
              <a:t>Sample Footer Text</a:t>
            </a:r>
          </a:p>
        </p:txBody>
      </p:sp>
      <p:sp>
        <p:nvSpPr>
          <p:cNvPr id="5" name="Date Placeholder 4">
            <a:extLst>
              <a:ext uri="{FF2B5EF4-FFF2-40B4-BE49-F238E27FC236}">
                <a16:creationId xmlns:a16="http://schemas.microsoft.com/office/drawing/2014/main" id="{0BB09E39-8290-D574-D1BF-62D54D79F077}"/>
              </a:ext>
            </a:extLst>
          </p:cNvPr>
          <p:cNvSpPr txBox="1">
            <a:spLocks noGrp="1"/>
          </p:cNvSpPr>
          <p:nvPr>
            <p:ph type="dt" sz="half" idx="7"/>
          </p:nvPr>
        </p:nvSpPr>
        <p:spPr>
          <a:xfrm>
            <a:off x="2206419" y="6390796"/>
            <a:ext cx="1032083" cy="338328"/>
          </a:xfrm>
        </p:spPr>
        <p:txBody>
          <a:bodyPr/>
          <a:lstStyle>
            <a:lvl1pPr>
              <a:defRPr/>
            </a:lvl1pPr>
          </a:lstStyle>
          <a:p>
            <a:pPr lvl="0"/>
            <a:fld id="{0B146CBD-A4E2-459A-B2FB-EB1033E579CC}" type="datetime1">
              <a:rPr lang="en-US"/>
              <a:pPr lvl="0"/>
              <a:t>1/5/2026</a:t>
            </a:fld>
            <a:endParaRPr lang="en-US"/>
          </a:p>
        </p:txBody>
      </p:sp>
      <p:sp>
        <p:nvSpPr>
          <p:cNvPr id="6" name="Slide Number Placeholder 6">
            <a:extLst>
              <a:ext uri="{FF2B5EF4-FFF2-40B4-BE49-F238E27FC236}">
                <a16:creationId xmlns:a16="http://schemas.microsoft.com/office/drawing/2014/main" id="{A74D120F-3B50-E957-EF47-CDBE24B4855B}"/>
              </a:ext>
            </a:extLst>
          </p:cNvPr>
          <p:cNvSpPr txBox="1">
            <a:spLocks noGrp="1"/>
          </p:cNvSpPr>
          <p:nvPr>
            <p:ph type="sldNum" sz="quarter" idx="8"/>
          </p:nvPr>
        </p:nvSpPr>
        <p:spPr>
          <a:xfrm>
            <a:off x="3238503" y="6390796"/>
            <a:ext cx="457200" cy="338328"/>
          </a:xfrm>
        </p:spPr>
        <p:txBody>
          <a:bodyPr/>
          <a:lstStyle>
            <a:lvl1pPr>
              <a:defRPr/>
            </a:lvl1pPr>
          </a:lstStyle>
          <a:p>
            <a:pPr lvl="0"/>
            <a:fld id="{74E3816C-95D1-4D9A-8BC7-F9BD38F30350}" type="slidenum">
              <a:t>‹#›</a:t>
            </a:fld>
            <a:endParaRPr lang="en-US"/>
          </a:p>
        </p:txBody>
      </p:sp>
      <p:sp>
        <p:nvSpPr>
          <p:cNvPr id="7" name="Picture Placeholder 3">
            <a:extLst>
              <a:ext uri="{FF2B5EF4-FFF2-40B4-BE49-F238E27FC236}">
                <a16:creationId xmlns:a16="http://schemas.microsoft.com/office/drawing/2014/main" id="{163A2E0A-7332-CEBD-82BC-F50034A55007}"/>
              </a:ext>
            </a:extLst>
          </p:cNvPr>
          <p:cNvSpPr txBox="1">
            <a:spLocks noGrp="1"/>
          </p:cNvSpPr>
          <p:nvPr>
            <p:ph type="pic" idx="4294967295"/>
          </p:nvPr>
        </p:nvSpPr>
        <p:spPr>
          <a:xfrm>
            <a:off x="3965780" y="265176"/>
            <a:ext cx="7959513" cy="6327648"/>
          </a:xfrm>
          <a:blipFill>
            <a:blip r:embed="rId2">
              <a:alphaModFix amt="60000"/>
            </a:blip>
            <a:stretch>
              <a:fillRect/>
            </a:stretch>
          </a:blipFill>
        </p:spPr>
        <p:txBody>
          <a:bodyPr>
            <a:noAutofit/>
          </a:bodyPr>
          <a:lstStyle>
            <a:lvl1pPr marL="0" indent="0">
              <a:buNone/>
              <a:defRPr/>
            </a:lvl1pPr>
          </a:lstStyle>
          <a:p>
            <a:pPr lvl="0"/>
            <a:r>
              <a:rPr lang="en-US"/>
              <a:t> </a:t>
            </a:r>
          </a:p>
        </p:txBody>
      </p:sp>
    </p:spTree>
    <p:extLst>
      <p:ext uri="{BB962C8B-B14F-4D97-AF65-F5344CB8AC3E}">
        <p14:creationId xmlns:p14="http://schemas.microsoft.com/office/powerpoint/2010/main" val="5457969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5E42A-6847-AF05-D8DA-CABCB4338633}"/>
              </a:ext>
            </a:extLst>
          </p:cNvPr>
          <p:cNvSpPr txBox="1">
            <a:spLocks noGrp="1"/>
          </p:cNvSpPr>
          <p:nvPr>
            <p:ph type="title"/>
          </p:nvPr>
        </p:nvSpPr>
        <p:spPr>
          <a:xfrm>
            <a:off x="9252429" y="219456"/>
            <a:ext cx="2504495" cy="2282205"/>
          </a:xfrm>
        </p:spPr>
        <p:txBody>
          <a:bodyPr/>
          <a:lstStyle>
            <a:lvl1pPr>
              <a:defRPr/>
            </a:lvl1pPr>
          </a:lstStyle>
          <a:p>
            <a:pPr lvl="0"/>
            <a:r>
              <a:rPr lang="en-US"/>
              <a:t>Click to edit Master title style</a:t>
            </a:r>
          </a:p>
        </p:txBody>
      </p:sp>
      <p:sp>
        <p:nvSpPr>
          <p:cNvPr id="3" name="Picture Placeholder 10">
            <a:extLst>
              <a:ext uri="{FF2B5EF4-FFF2-40B4-BE49-F238E27FC236}">
                <a16:creationId xmlns:a16="http://schemas.microsoft.com/office/drawing/2014/main" id="{B7D2A3D9-0941-2BB0-EC56-733773A2FCC0}"/>
              </a:ext>
            </a:extLst>
          </p:cNvPr>
          <p:cNvSpPr txBox="1">
            <a:spLocks noGrp="1"/>
          </p:cNvSpPr>
          <p:nvPr>
            <p:ph type="pic" idx="4294967295"/>
          </p:nvPr>
        </p:nvSpPr>
        <p:spPr>
          <a:xfrm>
            <a:off x="274219" y="266703"/>
            <a:ext cx="8782318" cy="6324603"/>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C092F77C-4D70-4699-7DDA-A0F328681932}"/>
              </a:ext>
            </a:extLst>
          </p:cNvPr>
          <p:cNvSpPr txBox="1">
            <a:spLocks noGrp="1"/>
          </p:cNvSpPr>
          <p:nvPr>
            <p:ph idx="4294967295"/>
          </p:nvPr>
        </p:nvSpPr>
        <p:spPr>
          <a:xfrm>
            <a:off x="9262113" y="3001993"/>
            <a:ext cx="2494821" cy="3299767"/>
          </a:xfrm>
        </p:spPr>
        <p:txBody>
          <a:bodyPr anchor="b"/>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6486EE3C-B131-300F-8DB4-78F7282E7914}"/>
              </a:ext>
            </a:extLst>
          </p:cNvPr>
          <p:cNvSpPr txBox="1">
            <a:spLocks noGrp="1"/>
          </p:cNvSpPr>
          <p:nvPr>
            <p:ph type="ftr" sz="quarter" idx="9"/>
          </p:nvPr>
        </p:nvSpPr>
        <p:spPr>
          <a:xfrm>
            <a:off x="9259369" y="6387733"/>
            <a:ext cx="1315400" cy="338328"/>
          </a:xfrm>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DD3791E5-14C1-8EBA-F393-B1F89EF9E007}"/>
              </a:ext>
            </a:extLst>
          </p:cNvPr>
          <p:cNvSpPr txBox="1">
            <a:spLocks noGrp="1"/>
          </p:cNvSpPr>
          <p:nvPr>
            <p:ph type="dt" sz="half" idx="7"/>
          </p:nvPr>
        </p:nvSpPr>
        <p:spPr>
          <a:xfrm>
            <a:off x="10564502" y="6390796"/>
            <a:ext cx="1007659" cy="338328"/>
          </a:xfrm>
        </p:spPr>
        <p:txBody>
          <a:bodyPr/>
          <a:lstStyle>
            <a:lvl1pPr>
              <a:defRPr/>
            </a:lvl1pPr>
          </a:lstStyle>
          <a:p>
            <a:pPr lvl="0"/>
            <a:fld id="{0B79E9D1-BDAA-42DC-8EB7-E8CF03D96126}" type="datetime1">
              <a:rPr lang="en-US"/>
              <a:pPr lvl="0"/>
              <a:t>1/5/2026</a:t>
            </a:fld>
            <a:endParaRPr lang="en-US"/>
          </a:p>
        </p:txBody>
      </p:sp>
      <p:sp>
        <p:nvSpPr>
          <p:cNvPr id="7" name="Slide Number Placeholder 6">
            <a:extLst>
              <a:ext uri="{FF2B5EF4-FFF2-40B4-BE49-F238E27FC236}">
                <a16:creationId xmlns:a16="http://schemas.microsoft.com/office/drawing/2014/main" id="{2DD2EC80-4BA6-541C-0655-DC5450681B7D}"/>
              </a:ext>
            </a:extLst>
          </p:cNvPr>
          <p:cNvSpPr txBox="1">
            <a:spLocks noGrp="1"/>
          </p:cNvSpPr>
          <p:nvPr>
            <p:ph type="sldNum" sz="quarter" idx="8"/>
          </p:nvPr>
        </p:nvSpPr>
        <p:spPr/>
        <p:txBody>
          <a:bodyPr/>
          <a:lstStyle>
            <a:lvl1pPr>
              <a:defRPr/>
            </a:lvl1pPr>
          </a:lstStyle>
          <a:p>
            <a:pPr lvl="0"/>
            <a:fld id="{5C622E41-5514-405F-90FA-ECCD4F24FE88}" type="slidenum">
              <a:t>‹#›</a:t>
            </a:fld>
            <a:endParaRPr lang="en-US"/>
          </a:p>
        </p:txBody>
      </p:sp>
    </p:spTree>
    <p:extLst>
      <p:ext uri="{BB962C8B-B14F-4D97-AF65-F5344CB8AC3E}">
        <p14:creationId xmlns:p14="http://schemas.microsoft.com/office/powerpoint/2010/main" val="2769197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1D447-2746-B8FC-549C-A4BA319839D1}"/>
              </a:ext>
            </a:extLst>
          </p:cNvPr>
          <p:cNvSpPr txBox="1">
            <a:spLocks noGrp="1"/>
          </p:cNvSpPr>
          <p:nvPr>
            <p:ph type="title"/>
          </p:nvPr>
        </p:nvSpPr>
        <p:spPr>
          <a:xfrm>
            <a:off x="181874" y="5322914"/>
            <a:ext cx="4466322" cy="1064215"/>
          </a:xfrm>
        </p:spPr>
        <p:txBody>
          <a:bodyPr/>
          <a:lstStyle>
            <a:lvl1pPr>
              <a:defRPr/>
            </a:lvl1pPr>
          </a:lstStyle>
          <a:p>
            <a:pPr lvl="0"/>
            <a:r>
              <a:rPr lang="en-US"/>
              <a:t>Click to edit Master title style</a:t>
            </a:r>
          </a:p>
        </p:txBody>
      </p:sp>
      <p:sp>
        <p:nvSpPr>
          <p:cNvPr id="3" name="Picture Placeholder 3">
            <a:extLst>
              <a:ext uri="{FF2B5EF4-FFF2-40B4-BE49-F238E27FC236}">
                <a16:creationId xmlns:a16="http://schemas.microsoft.com/office/drawing/2014/main" id="{4C9BA774-1173-AC75-A924-77BBB6650437}"/>
              </a:ext>
            </a:extLst>
          </p:cNvPr>
          <p:cNvSpPr txBox="1">
            <a:spLocks noGrp="1"/>
          </p:cNvSpPr>
          <p:nvPr>
            <p:ph type="pic" idx="4294967295"/>
          </p:nvPr>
        </p:nvSpPr>
        <p:spPr>
          <a:xfrm>
            <a:off x="274219" y="265176"/>
            <a:ext cx="11651083" cy="4853818"/>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B134029C-6CF2-4CB5-A528-1AD0B3B416F9}"/>
              </a:ext>
            </a:extLst>
          </p:cNvPr>
          <p:cNvSpPr txBox="1">
            <a:spLocks noGrp="1"/>
          </p:cNvSpPr>
          <p:nvPr>
            <p:ph idx="4294967295"/>
          </p:nvPr>
        </p:nvSpPr>
        <p:spPr>
          <a:xfrm>
            <a:off x="4914900" y="5283156"/>
            <a:ext cx="7010403" cy="1103973"/>
          </a:xfrm>
        </p:spPr>
        <p:txBody>
          <a:bodyPr>
            <a:noAutofit/>
          </a:bodyPr>
          <a:lstStyle>
            <a:lvl1pPr marL="0" indent="0">
              <a:buNone/>
              <a:defRPr/>
            </a:lvl1pPr>
            <a:lvl2pPr marL="228600" indent="0">
              <a:buNone/>
              <a:defRPr sz="1200"/>
            </a:lvl2pPr>
            <a:lvl3pPr marL="457200" indent="0">
              <a:buNone/>
              <a:defRPr sz="1200"/>
            </a:lvl3pPr>
            <a:lvl4pPr marL="685800" indent="0">
              <a:buNone/>
              <a:defRPr sz="12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87F210E0-946F-A90C-5370-415926BCDA26}"/>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437317F5-3B22-B2C8-CD08-A90D1EAB68BA}"/>
              </a:ext>
            </a:extLst>
          </p:cNvPr>
          <p:cNvSpPr txBox="1">
            <a:spLocks noGrp="1"/>
          </p:cNvSpPr>
          <p:nvPr>
            <p:ph type="dt" sz="half" idx="7"/>
          </p:nvPr>
        </p:nvSpPr>
        <p:spPr/>
        <p:txBody>
          <a:bodyPr/>
          <a:lstStyle>
            <a:lvl1pPr>
              <a:defRPr/>
            </a:lvl1pPr>
          </a:lstStyle>
          <a:p>
            <a:pPr lvl="0"/>
            <a:fld id="{0B4E4CD0-0615-43FD-B379-2AEB995D610B}" type="datetime1">
              <a:rPr lang="en-US"/>
              <a:pPr lvl="0"/>
              <a:t>1/5/2026</a:t>
            </a:fld>
            <a:endParaRPr lang="en-US"/>
          </a:p>
        </p:txBody>
      </p:sp>
      <p:sp>
        <p:nvSpPr>
          <p:cNvPr id="7" name="Slide Number Placeholder 6">
            <a:extLst>
              <a:ext uri="{FF2B5EF4-FFF2-40B4-BE49-F238E27FC236}">
                <a16:creationId xmlns:a16="http://schemas.microsoft.com/office/drawing/2014/main" id="{8C41F49B-29EE-1053-A39E-127BA44BBF84}"/>
              </a:ext>
            </a:extLst>
          </p:cNvPr>
          <p:cNvSpPr txBox="1">
            <a:spLocks noGrp="1"/>
          </p:cNvSpPr>
          <p:nvPr>
            <p:ph type="sldNum" sz="quarter" idx="8"/>
          </p:nvPr>
        </p:nvSpPr>
        <p:spPr/>
        <p:txBody>
          <a:bodyPr/>
          <a:lstStyle>
            <a:lvl1pPr>
              <a:defRPr/>
            </a:lvl1pPr>
          </a:lstStyle>
          <a:p>
            <a:pPr lvl="0"/>
            <a:fld id="{66F3BA57-04E5-4B89-B105-4DA24B589196}" type="slidenum">
              <a:t>‹#›</a:t>
            </a:fld>
            <a:endParaRPr lang="en-US"/>
          </a:p>
        </p:txBody>
      </p:sp>
    </p:spTree>
    <p:extLst>
      <p:ext uri="{BB962C8B-B14F-4D97-AF65-F5344CB8AC3E}">
        <p14:creationId xmlns:p14="http://schemas.microsoft.com/office/powerpoint/2010/main" val="36478828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64EFE-820E-86F0-C834-5B14F64F8974}"/>
              </a:ext>
            </a:extLst>
          </p:cNvPr>
          <p:cNvSpPr txBox="1">
            <a:spLocks noGrp="1"/>
          </p:cNvSpPr>
          <p:nvPr>
            <p:ph type="title"/>
          </p:nvPr>
        </p:nvSpPr>
        <p:spPr>
          <a:xfrm>
            <a:off x="185851" y="3994638"/>
            <a:ext cx="3460318" cy="1986341"/>
          </a:xfrm>
        </p:spPr>
        <p:txBody>
          <a:bodyPr/>
          <a:lstStyle>
            <a:lvl1pPr>
              <a:defRPr/>
            </a:lvl1pPr>
          </a:lstStyle>
          <a:p>
            <a:pPr lvl="0"/>
            <a:r>
              <a:rPr lang="en-US"/>
              <a:t>Click to edit Master title style</a:t>
            </a:r>
          </a:p>
        </p:txBody>
      </p:sp>
      <p:sp>
        <p:nvSpPr>
          <p:cNvPr id="3" name="Picture Placeholder 9">
            <a:extLst>
              <a:ext uri="{FF2B5EF4-FFF2-40B4-BE49-F238E27FC236}">
                <a16:creationId xmlns:a16="http://schemas.microsoft.com/office/drawing/2014/main" id="{04753E5E-B89C-2425-DDC5-13F412462555}"/>
              </a:ext>
            </a:extLst>
          </p:cNvPr>
          <p:cNvSpPr txBox="1">
            <a:spLocks noGrp="1"/>
          </p:cNvSpPr>
          <p:nvPr>
            <p:ph type="pic" idx="4294967295"/>
          </p:nvPr>
        </p:nvSpPr>
        <p:spPr>
          <a:xfrm>
            <a:off x="274219" y="266703"/>
            <a:ext cx="11651083" cy="3511570"/>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294BA22F-86BC-C363-EEFE-98A960CBFE4E}"/>
              </a:ext>
            </a:extLst>
          </p:cNvPr>
          <p:cNvSpPr txBox="1">
            <a:spLocks noGrp="1"/>
          </p:cNvSpPr>
          <p:nvPr>
            <p:ph idx="4294967295"/>
          </p:nvPr>
        </p:nvSpPr>
        <p:spPr>
          <a:xfrm>
            <a:off x="3962396" y="3977466"/>
            <a:ext cx="7962896" cy="228600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6EFF0BC1-9CE5-39BD-EF2D-1B0A57CD49DE}"/>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09109CFE-DEF6-BFE4-B244-1AD1789FF350}"/>
              </a:ext>
            </a:extLst>
          </p:cNvPr>
          <p:cNvSpPr txBox="1">
            <a:spLocks noGrp="1"/>
          </p:cNvSpPr>
          <p:nvPr>
            <p:ph type="dt" sz="half" idx="7"/>
          </p:nvPr>
        </p:nvSpPr>
        <p:spPr/>
        <p:txBody>
          <a:bodyPr/>
          <a:lstStyle>
            <a:lvl1pPr>
              <a:defRPr/>
            </a:lvl1pPr>
          </a:lstStyle>
          <a:p>
            <a:pPr lvl="0"/>
            <a:fld id="{D996B0EB-FBFF-4A17-8A6E-46C916544D0D}" type="datetime1">
              <a:rPr lang="en-US"/>
              <a:pPr lvl="0"/>
              <a:t>1/5/2026</a:t>
            </a:fld>
            <a:endParaRPr lang="en-US"/>
          </a:p>
        </p:txBody>
      </p:sp>
      <p:sp>
        <p:nvSpPr>
          <p:cNvPr id="7" name="Slide Number Placeholder 6">
            <a:extLst>
              <a:ext uri="{FF2B5EF4-FFF2-40B4-BE49-F238E27FC236}">
                <a16:creationId xmlns:a16="http://schemas.microsoft.com/office/drawing/2014/main" id="{CC31B973-27C6-1ABC-B12C-8DCEB827E777}"/>
              </a:ext>
            </a:extLst>
          </p:cNvPr>
          <p:cNvSpPr txBox="1">
            <a:spLocks noGrp="1"/>
          </p:cNvSpPr>
          <p:nvPr>
            <p:ph type="sldNum" sz="quarter" idx="8"/>
          </p:nvPr>
        </p:nvSpPr>
        <p:spPr/>
        <p:txBody>
          <a:bodyPr/>
          <a:lstStyle>
            <a:lvl1pPr>
              <a:defRPr/>
            </a:lvl1pPr>
          </a:lstStyle>
          <a:p>
            <a:pPr lvl="0"/>
            <a:fld id="{1B7AE92A-0ACF-4C50-8E35-31C6B39DFAEF}" type="slidenum">
              <a:t>‹#›</a:t>
            </a:fld>
            <a:endParaRPr lang="en-US"/>
          </a:p>
        </p:txBody>
      </p:sp>
    </p:spTree>
    <p:extLst>
      <p:ext uri="{BB962C8B-B14F-4D97-AF65-F5344CB8AC3E}">
        <p14:creationId xmlns:p14="http://schemas.microsoft.com/office/powerpoint/2010/main" val="24316214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4D477-66F7-71E7-2A6A-8E1244C029BE}"/>
              </a:ext>
            </a:extLst>
          </p:cNvPr>
          <p:cNvSpPr txBox="1">
            <a:spLocks noGrp="1"/>
          </p:cNvSpPr>
          <p:nvPr>
            <p:ph type="title"/>
          </p:nvPr>
        </p:nvSpPr>
        <p:spPr>
          <a:xfrm>
            <a:off x="185879" y="216447"/>
            <a:ext cx="3381588" cy="2213524"/>
          </a:xfrm>
        </p:spPr>
        <p:txBody>
          <a:bodyPr/>
          <a:lstStyle>
            <a:lvl1pPr>
              <a:defRPr/>
            </a:lvl1pPr>
          </a:lstStyle>
          <a:p>
            <a:pPr lvl="0"/>
            <a:r>
              <a:rPr lang="en-US"/>
              <a:t>Click to edit Master title style</a:t>
            </a:r>
          </a:p>
        </p:txBody>
      </p:sp>
      <p:sp>
        <p:nvSpPr>
          <p:cNvPr id="3" name="Content Placeholder 7">
            <a:extLst>
              <a:ext uri="{FF2B5EF4-FFF2-40B4-BE49-F238E27FC236}">
                <a16:creationId xmlns:a16="http://schemas.microsoft.com/office/drawing/2014/main" id="{C0D0CDD5-F49D-2567-D5DD-0AC63DAFC418}"/>
              </a:ext>
            </a:extLst>
          </p:cNvPr>
          <p:cNvSpPr txBox="1">
            <a:spLocks noGrp="1"/>
          </p:cNvSpPr>
          <p:nvPr>
            <p:ph idx="4294967295"/>
          </p:nvPr>
        </p:nvSpPr>
        <p:spPr>
          <a:xfrm>
            <a:off x="3962396" y="177494"/>
            <a:ext cx="7962896" cy="2286000"/>
          </a:xfrm>
        </p:spPr>
        <p:txBody>
          <a:bodyPr/>
          <a:lstStyle>
            <a:lvl1pPr>
              <a:defRPr/>
            </a:lvl1pPr>
            <a:lvl2pPr>
              <a:defRPr/>
            </a:lvl2pPr>
            <a:lvl3pPr>
              <a:defRPr/>
            </a:lvl3pPr>
            <a:lvl4pPr marL="857250" indent="-171450">
              <a:defRPr/>
            </a:lvl4pPr>
            <a:lvl5pPr marL="1085850" indent="-17145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BE029E24-D82F-7B1C-8814-A94F376FD879}"/>
              </a:ext>
            </a:extLst>
          </p:cNvPr>
          <p:cNvSpPr txBox="1">
            <a:spLocks noGrp="1"/>
          </p:cNvSpPr>
          <p:nvPr>
            <p:ph type="ftr" sz="quarter" idx="9"/>
          </p:nvPr>
        </p:nvSpPr>
        <p:spPr>
          <a:xfrm>
            <a:off x="185879" y="2513466"/>
            <a:ext cx="2805406" cy="338328"/>
          </a:xfrm>
        </p:spPr>
        <p:txBody>
          <a:bodyPr/>
          <a:lstStyle>
            <a:lvl1pPr>
              <a:defRPr/>
            </a:lvl1pPr>
          </a:lstStyle>
          <a:p>
            <a:pPr lvl="0"/>
            <a:r>
              <a:rPr lang="en-US"/>
              <a:t>Sample Footer Text</a:t>
            </a:r>
          </a:p>
        </p:txBody>
      </p:sp>
      <p:sp>
        <p:nvSpPr>
          <p:cNvPr id="5" name="Date Placeholder 4">
            <a:extLst>
              <a:ext uri="{FF2B5EF4-FFF2-40B4-BE49-F238E27FC236}">
                <a16:creationId xmlns:a16="http://schemas.microsoft.com/office/drawing/2014/main" id="{2589E735-4F91-73D4-A796-29CAE0CD3C86}"/>
              </a:ext>
            </a:extLst>
          </p:cNvPr>
          <p:cNvSpPr txBox="1">
            <a:spLocks noGrp="1"/>
          </p:cNvSpPr>
          <p:nvPr>
            <p:ph type="dt" sz="half" idx="7"/>
          </p:nvPr>
        </p:nvSpPr>
        <p:spPr>
          <a:xfrm>
            <a:off x="10230334" y="2516245"/>
            <a:ext cx="1284009" cy="338328"/>
          </a:xfrm>
        </p:spPr>
        <p:txBody>
          <a:bodyPr/>
          <a:lstStyle>
            <a:lvl1pPr>
              <a:defRPr/>
            </a:lvl1pPr>
          </a:lstStyle>
          <a:p>
            <a:pPr lvl="0"/>
            <a:fld id="{01E6A5EE-5880-4DC5-A378-85ABBB939890}" type="datetime1">
              <a:rPr lang="en-US"/>
              <a:pPr lvl="0"/>
              <a:t>1/5/2026</a:t>
            </a:fld>
            <a:endParaRPr lang="en-US"/>
          </a:p>
        </p:txBody>
      </p:sp>
      <p:sp>
        <p:nvSpPr>
          <p:cNvPr id="6" name="Slide Number Placeholder 6">
            <a:extLst>
              <a:ext uri="{FF2B5EF4-FFF2-40B4-BE49-F238E27FC236}">
                <a16:creationId xmlns:a16="http://schemas.microsoft.com/office/drawing/2014/main" id="{24AB90BF-42C0-924A-6AFC-528B691F18F6}"/>
              </a:ext>
            </a:extLst>
          </p:cNvPr>
          <p:cNvSpPr txBox="1">
            <a:spLocks noGrp="1"/>
          </p:cNvSpPr>
          <p:nvPr>
            <p:ph type="sldNum" sz="quarter" idx="8"/>
          </p:nvPr>
        </p:nvSpPr>
        <p:spPr>
          <a:xfrm>
            <a:off x="11509589" y="2513466"/>
            <a:ext cx="449308" cy="338328"/>
          </a:xfrm>
        </p:spPr>
        <p:txBody>
          <a:bodyPr/>
          <a:lstStyle>
            <a:lvl1pPr>
              <a:defRPr/>
            </a:lvl1pPr>
          </a:lstStyle>
          <a:p>
            <a:pPr lvl="0"/>
            <a:fld id="{2EC3378F-010B-40CB-B907-8E8C25B71782}" type="slidenum">
              <a:t>‹#›</a:t>
            </a:fld>
            <a:endParaRPr lang="en-US"/>
          </a:p>
        </p:txBody>
      </p:sp>
      <p:sp>
        <p:nvSpPr>
          <p:cNvPr id="7" name="Picture Placeholder 9">
            <a:extLst>
              <a:ext uri="{FF2B5EF4-FFF2-40B4-BE49-F238E27FC236}">
                <a16:creationId xmlns:a16="http://schemas.microsoft.com/office/drawing/2014/main" id="{6DEB9F39-602D-F36E-4A17-E8763240FEAE}"/>
              </a:ext>
            </a:extLst>
          </p:cNvPr>
          <p:cNvSpPr txBox="1">
            <a:spLocks noGrp="1"/>
          </p:cNvSpPr>
          <p:nvPr>
            <p:ph type="pic" idx="4294967295"/>
          </p:nvPr>
        </p:nvSpPr>
        <p:spPr>
          <a:xfrm>
            <a:off x="274219" y="2935278"/>
            <a:ext cx="11651083" cy="3656018"/>
          </a:xfrm>
          <a:blipFill>
            <a:blip r:embed="rId2">
              <a:alphaModFix amt="60000"/>
            </a:blip>
            <a:stretch>
              <a:fillRect/>
            </a:stretch>
          </a:blipFill>
        </p:spPr>
        <p:txBody>
          <a:bodyPr>
            <a:noAutofit/>
          </a:bodyPr>
          <a:lstStyle>
            <a:lvl1pPr marL="0" indent="0">
              <a:buNone/>
              <a:defRPr/>
            </a:lvl1pPr>
          </a:lstStyle>
          <a:p>
            <a:pPr lvl="0"/>
            <a:r>
              <a:rPr lang="en-US"/>
              <a:t> </a:t>
            </a:r>
          </a:p>
        </p:txBody>
      </p:sp>
    </p:spTree>
    <p:extLst>
      <p:ext uri="{BB962C8B-B14F-4D97-AF65-F5344CB8AC3E}">
        <p14:creationId xmlns:p14="http://schemas.microsoft.com/office/powerpoint/2010/main" val="2623411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5CEC-0866-4CEF-67BB-0E2962707D52}"/>
              </a:ext>
            </a:extLst>
          </p:cNvPr>
          <p:cNvSpPr txBox="1">
            <a:spLocks noGrp="1"/>
          </p:cNvSpPr>
          <p:nvPr>
            <p:ph type="title"/>
          </p:nvPr>
        </p:nvSpPr>
        <p:spPr>
          <a:xfrm>
            <a:off x="1267687" y="1277919"/>
            <a:ext cx="4244589" cy="1054449"/>
          </a:xfrm>
        </p:spPr>
        <p:txBody>
          <a:bodyPr/>
          <a:lstStyle>
            <a:lvl1pPr>
              <a:defRPr/>
            </a:lvl1pPr>
          </a:lstStyle>
          <a:p>
            <a:pPr lvl="0"/>
            <a:r>
              <a:rPr lang="en-US"/>
              <a:t>Click to edit Master title style</a:t>
            </a:r>
          </a:p>
        </p:txBody>
      </p:sp>
      <p:sp>
        <p:nvSpPr>
          <p:cNvPr id="3" name="Picture Placeholder 9">
            <a:extLst>
              <a:ext uri="{FF2B5EF4-FFF2-40B4-BE49-F238E27FC236}">
                <a16:creationId xmlns:a16="http://schemas.microsoft.com/office/drawing/2014/main" id="{F508EC3C-EEEB-8B9A-F8A6-4EB361B75400}"/>
              </a:ext>
            </a:extLst>
          </p:cNvPr>
          <p:cNvSpPr txBox="1">
            <a:spLocks noGrp="1"/>
          </p:cNvSpPr>
          <p:nvPr>
            <p:ph type="pic" idx="4294967295"/>
          </p:nvPr>
        </p:nvSpPr>
        <p:spPr>
          <a:xfrm>
            <a:off x="1371600" y="2391933"/>
            <a:ext cx="4140677" cy="3094466"/>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D1FF50C5-3C6E-CEB4-7733-45B9784AF3D3}"/>
              </a:ext>
            </a:extLst>
          </p:cNvPr>
          <p:cNvSpPr txBox="1">
            <a:spLocks noGrp="1"/>
          </p:cNvSpPr>
          <p:nvPr>
            <p:ph idx="4294967295"/>
          </p:nvPr>
        </p:nvSpPr>
        <p:spPr>
          <a:xfrm>
            <a:off x="5867403" y="1277919"/>
            <a:ext cx="4953003" cy="420848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DAC2FDB8-81C0-B01D-73C8-D14B2A2B765F}"/>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BB902982-B3C3-2174-5538-32CC9214A3DE}"/>
              </a:ext>
            </a:extLst>
          </p:cNvPr>
          <p:cNvSpPr txBox="1">
            <a:spLocks noGrp="1"/>
          </p:cNvSpPr>
          <p:nvPr>
            <p:ph type="dt" sz="half" idx="7"/>
          </p:nvPr>
        </p:nvSpPr>
        <p:spPr/>
        <p:txBody>
          <a:bodyPr/>
          <a:lstStyle>
            <a:lvl1pPr>
              <a:defRPr/>
            </a:lvl1pPr>
          </a:lstStyle>
          <a:p>
            <a:pPr lvl="0"/>
            <a:fld id="{CFC36113-D677-4B19-83A8-A386CC0B8C90}" type="datetime1">
              <a:rPr lang="en-US"/>
              <a:pPr lvl="0"/>
              <a:t>1/5/2026</a:t>
            </a:fld>
            <a:endParaRPr lang="en-US"/>
          </a:p>
        </p:txBody>
      </p:sp>
      <p:sp>
        <p:nvSpPr>
          <p:cNvPr id="7" name="Slide Number Placeholder 6">
            <a:extLst>
              <a:ext uri="{FF2B5EF4-FFF2-40B4-BE49-F238E27FC236}">
                <a16:creationId xmlns:a16="http://schemas.microsoft.com/office/drawing/2014/main" id="{E3B97A35-F8F7-1AB2-5B81-C50E5EA390C8}"/>
              </a:ext>
            </a:extLst>
          </p:cNvPr>
          <p:cNvSpPr txBox="1">
            <a:spLocks noGrp="1"/>
          </p:cNvSpPr>
          <p:nvPr>
            <p:ph type="sldNum" sz="quarter" idx="8"/>
          </p:nvPr>
        </p:nvSpPr>
        <p:spPr/>
        <p:txBody>
          <a:bodyPr/>
          <a:lstStyle>
            <a:lvl1pPr>
              <a:defRPr/>
            </a:lvl1pPr>
          </a:lstStyle>
          <a:p>
            <a:pPr lvl="0"/>
            <a:fld id="{3DD902D8-AA28-47C0-9145-82AF383D3BB9}" type="slidenum">
              <a:t>‹#›</a:t>
            </a:fld>
            <a:endParaRPr lang="en-US"/>
          </a:p>
        </p:txBody>
      </p:sp>
    </p:spTree>
    <p:extLst>
      <p:ext uri="{BB962C8B-B14F-4D97-AF65-F5344CB8AC3E}">
        <p14:creationId xmlns:p14="http://schemas.microsoft.com/office/powerpoint/2010/main" val="9474315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6D45F-3873-85EB-BAF5-39C1D779FD1B}"/>
              </a:ext>
            </a:extLst>
          </p:cNvPr>
          <p:cNvSpPr txBox="1">
            <a:spLocks noGrp="1"/>
          </p:cNvSpPr>
          <p:nvPr>
            <p:ph type="title"/>
          </p:nvPr>
        </p:nvSpPr>
        <p:spPr>
          <a:xfrm>
            <a:off x="182880" y="219456"/>
            <a:ext cx="3172638" cy="3145014"/>
          </a:xfrm>
        </p:spPr>
        <p:txBody>
          <a:bodyPr/>
          <a:lstStyle>
            <a:lvl1pPr>
              <a:defRPr/>
            </a:lvl1pPr>
          </a:lstStyle>
          <a:p>
            <a:pPr lvl="0"/>
            <a:r>
              <a:rPr lang="en-US"/>
              <a:t>Click to edit Master title style</a:t>
            </a:r>
          </a:p>
        </p:txBody>
      </p:sp>
      <p:sp>
        <p:nvSpPr>
          <p:cNvPr id="3" name="Picture Placeholder 9">
            <a:extLst>
              <a:ext uri="{FF2B5EF4-FFF2-40B4-BE49-F238E27FC236}">
                <a16:creationId xmlns:a16="http://schemas.microsoft.com/office/drawing/2014/main" id="{A2C94556-E9F4-B699-BFEE-5F8843877E44}"/>
              </a:ext>
            </a:extLst>
          </p:cNvPr>
          <p:cNvSpPr txBox="1">
            <a:spLocks noGrp="1"/>
          </p:cNvSpPr>
          <p:nvPr>
            <p:ph type="pic" idx="4294967295"/>
          </p:nvPr>
        </p:nvSpPr>
        <p:spPr>
          <a:xfrm>
            <a:off x="4000500" y="265331"/>
            <a:ext cx="7924803" cy="3095838"/>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5E2C2E7E-AFF9-FE5D-F0C9-6809731C502D}"/>
              </a:ext>
            </a:extLst>
          </p:cNvPr>
          <p:cNvSpPr txBox="1">
            <a:spLocks noGrp="1"/>
          </p:cNvSpPr>
          <p:nvPr>
            <p:ph idx="4294967295"/>
          </p:nvPr>
        </p:nvSpPr>
        <p:spPr>
          <a:xfrm>
            <a:off x="3914564" y="3543592"/>
            <a:ext cx="8010738" cy="2843527"/>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9E30DA54-9A2C-4295-DAC1-A260F56C7FBD}"/>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DF775C8B-785E-F742-FD52-3819CB6C3AA8}"/>
              </a:ext>
            </a:extLst>
          </p:cNvPr>
          <p:cNvSpPr txBox="1">
            <a:spLocks noGrp="1"/>
          </p:cNvSpPr>
          <p:nvPr>
            <p:ph type="dt" sz="half" idx="7"/>
          </p:nvPr>
        </p:nvSpPr>
        <p:spPr/>
        <p:txBody>
          <a:bodyPr/>
          <a:lstStyle>
            <a:lvl1pPr>
              <a:defRPr/>
            </a:lvl1pPr>
          </a:lstStyle>
          <a:p>
            <a:pPr lvl="0"/>
            <a:fld id="{84234BEB-94DF-44EF-ABD1-D13091109E70}" type="datetime1">
              <a:rPr lang="en-US"/>
              <a:pPr lvl="0"/>
              <a:t>1/5/2026</a:t>
            </a:fld>
            <a:endParaRPr lang="en-US"/>
          </a:p>
        </p:txBody>
      </p:sp>
      <p:sp>
        <p:nvSpPr>
          <p:cNvPr id="7" name="Slide Number Placeholder 6">
            <a:extLst>
              <a:ext uri="{FF2B5EF4-FFF2-40B4-BE49-F238E27FC236}">
                <a16:creationId xmlns:a16="http://schemas.microsoft.com/office/drawing/2014/main" id="{4869731B-4BCB-D1ED-DB52-756AEEEA37B7}"/>
              </a:ext>
            </a:extLst>
          </p:cNvPr>
          <p:cNvSpPr txBox="1">
            <a:spLocks noGrp="1"/>
          </p:cNvSpPr>
          <p:nvPr>
            <p:ph type="sldNum" sz="quarter" idx="8"/>
          </p:nvPr>
        </p:nvSpPr>
        <p:spPr/>
        <p:txBody>
          <a:bodyPr/>
          <a:lstStyle>
            <a:lvl1pPr>
              <a:defRPr/>
            </a:lvl1pPr>
          </a:lstStyle>
          <a:p>
            <a:pPr lvl="0"/>
            <a:fld id="{FCD49B37-D432-452F-990F-E3877CEC1505}" type="slidenum">
              <a:t>‹#›</a:t>
            </a:fld>
            <a:endParaRPr lang="en-US"/>
          </a:p>
        </p:txBody>
      </p:sp>
    </p:spTree>
    <p:extLst>
      <p:ext uri="{BB962C8B-B14F-4D97-AF65-F5344CB8AC3E}">
        <p14:creationId xmlns:p14="http://schemas.microsoft.com/office/powerpoint/2010/main" val="35468659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4BF4B-BB3E-9FB2-B9AE-A78B16A1C21C}"/>
              </a:ext>
            </a:extLst>
          </p:cNvPr>
          <p:cNvSpPr txBox="1">
            <a:spLocks noGrp="1"/>
          </p:cNvSpPr>
          <p:nvPr>
            <p:ph type="title"/>
          </p:nvPr>
        </p:nvSpPr>
        <p:spPr>
          <a:xfrm>
            <a:off x="182880" y="5158596"/>
            <a:ext cx="4207163" cy="1216325"/>
          </a:xfrm>
        </p:spPr>
        <p:txBody>
          <a:bodyPr/>
          <a:lstStyle>
            <a:lvl1pPr>
              <a:defRPr/>
            </a:lvl1pPr>
          </a:lstStyle>
          <a:p>
            <a:pPr lvl="0"/>
            <a:r>
              <a:rPr lang="en-US"/>
              <a:t>Click to edit Master title style</a:t>
            </a:r>
          </a:p>
        </p:txBody>
      </p:sp>
      <p:sp>
        <p:nvSpPr>
          <p:cNvPr id="3" name="Picture Placeholder 9">
            <a:extLst>
              <a:ext uri="{FF2B5EF4-FFF2-40B4-BE49-F238E27FC236}">
                <a16:creationId xmlns:a16="http://schemas.microsoft.com/office/drawing/2014/main" id="{1694614D-2C67-FADE-A0BA-93F9D16DD451}"/>
              </a:ext>
            </a:extLst>
          </p:cNvPr>
          <p:cNvSpPr txBox="1">
            <a:spLocks noGrp="1"/>
          </p:cNvSpPr>
          <p:nvPr>
            <p:ph type="pic" idx="4294967295"/>
          </p:nvPr>
        </p:nvSpPr>
        <p:spPr>
          <a:xfrm>
            <a:off x="271302" y="265176"/>
            <a:ext cx="4118731" cy="4577084"/>
          </a:xfrm>
          <a:blipFill>
            <a:blip r:embed="rId2">
              <a:alphaModFix amt="60000"/>
            </a:blip>
            <a:stretch>
              <a:fillRect/>
            </a:stretch>
          </a:blipFill>
        </p:spPr>
        <p:txBody>
          <a:bodyPr>
            <a:noAutofit/>
          </a:bodyPr>
          <a:lstStyle>
            <a:lvl1pPr marL="0" indent="0">
              <a:buNone/>
              <a:defRPr/>
            </a:lvl1pPr>
          </a:lstStyle>
          <a:p>
            <a:pPr lvl="0"/>
            <a:r>
              <a:rPr lang="en-US"/>
              <a:t> </a:t>
            </a:r>
          </a:p>
        </p:txBody>
      </p:sp>
      <p:sp>
        <p:nvSpPr>
          <p:cNvPr id="4" name="Content Placeholder 7">
            <a:extLst>
              <a:ext uri="{FF2B5EF4-FFF2-40B4-BE49-F238E27FC236}">
                <a16:creationId xmlns:a16="http://schemas.microsoft.com/office/drawing/2014/main" id="{420FA96E-0B43-85DE-451B-01083A7D200D}"/>
              </a:ext>
            </a:extLst>
          </p:cNvPr>
          <p:cNvSpPr txBox="1">
            <a:spLocks noGrp="1"/>
          </p:cNvSpPr>
          <p:nvPr>
            <p:ph idx="4294967295"/>
          </p:nvPr>
        </p:nvSpPr>
        <p:spPr>
          <a:xfrm>
            <a:off x="4914900" y="296686"/>
            <a:ext cx="6720867" cy="6075931"/>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F198BD9A-3789-2EE7-433F-DEA1E9C8CC2A}"/>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01086ED2-E016-0B62-63BD-9A23EFE4FC82}"/>
              </a:ext>
            </a:extLst>
          </p:cNvPr>
          <p:cNvSpPr txBox="1">
            <a:spLocks noGrp="1"/>
          </p:cNvSpPr>
          <p:nvPr>
            <p:ph type="dt" sz="half" idx="7"/>
          </p:nvPr>
        </p:nvSpPr>
        <p:spPr/>
        <p:txBody>
          <a:bodyPr/>
          <a:lstStyle>
            <a:lvl1pPr>
              <a:defRPr/>
            </a:lvl1pPr>
          </a:lstStyle>
          <a:p>
            <a:pPr lvl="0"/>
            <a:fld id="{F167C99F-4B0E-4000-A279-C5B9C9D74452}" type="datetime1">
              <a:rPr lang="en-US"/>
              <a:pPr lvl="0"/>
              <a:t>1/5/2026</a:t>
            </a:fld>
            <a:endParaRPr lang="en-US"/>
          </a:p>
        </p:txBody>
      </p:sp>
      <p:sp>
        <p:nvSpPr>
          <p:cNvPr id="7" name="Slide Number Placeholder 6">
            <a:extLst>
              <a:ext uri="{FF2B5EF4-FFF2-40B4-BE49-F238E27FC236}">
                <a16:creationId xmlns:a16="http://schemas.microsoft.com/office/drawing/2014/main" id="{F4431D53-DDE8-94B9-4138-1DE9DD247865}"/>
              </a:ext>
            </a:extLst>
          </p:cNvPr>
          <p:cNvSpPr txBox="1">
            <a:spLocks noGrp="1"/>
          </p:cNvSpPr>
          <p:nvPr>
            <p:ph type="sldNum" sz="quarter" idx="8"/>
          </p:nvPr>
        </p:nvSpPr>
        <p:spPr/>
        <p:txBody>
          <a:bodyPr/>
          <a:lstStyle>
            <a:lvl1pPr>
              <a:defRPr/>
            </a:lvl1pPr>
          </a:lstStyle>
          <a:p>
            <a:pPr lvl="0"/>
            <a:fld id="{20725372-330A-49D0-92FE-C891C6B2E6B5}" type="slidenum">
              <a:t>‹#›</a:t>
            </a:fld>
            <a:endParaRPr lang="en-US"/>
          </a:p>
        </p:txBody>
      </p:sp>
    </p:spTree>
    <p:extLst>
      <p:ext uri="{BB962C8B-B14F-4D97-AF65-F5344CB8AC3E}">
        <p14:creationId xmlns:p14="http://schemas.microsoft.com/office/powerpoint/2010/main" val="9510671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F614CAF9-BAF7-A546-9E35-781AE9D4C472}"/>
              </a:ext>
              <a:ext uri="{C183D7F6-B498-43B3-948B-1728B52AA6E4}">
                <adec:decorative xmlns:adec="http://schemas.microsoft.com/office/drawing/2017/decorative" val="1"/>
              </a:ext>
            </a:extLst>
          </p:cNvPr>
          <p:cNvSpPr/>
          <p:nvPr/>
        </p:nvSpPr>
        <p:spPr>
          <a:xfrm>
            <a:off x="1231824" y="760149"/>
            <a:ext cx="9728356" cy="4233672"/>
          </a:xfrm>
          <a:custGeom>
            <a:avLst>
              <a:gd name="f0" fmla="val 162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0EDE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0EDE6"/>
              </a:solidFill>
              <a:uFillTx/>
              <a:latin typeface="Neue Haas Grotesk Text Pro"/>
            </a:endParaRPr>
          </a:p>
        </p:txBody>
      </p:sp>
      <p:sp>
        <p:nvSpPr>
          <p:cNvPr id="3" name="Title 1">
            <a:extLst>
              <a:ext uri="{FF2B5EF4-FFF2-40B4-BE49-F238E27FC236}">
                <a16:creationId xmlns:a16="http://schemas.microsoft.com/office/drawing/2014/main" id="{E84A1A89-5737-6DA3-658F-D2ADE5F2C28F}"/>
              </a:ext>
            </a:extLst>
          </p:cNvPr>
          <p:cNvSpPr txBox="1">
            <a:spLocks noGrp="1"/>
          </p:cNvSpPr>
          <p:nvPr>
            <p:ph type="title"/>
          </p:nvPr>
        </p:nvSpPr>
        <p:spPr>
          <a:xfrm>
            <a:off x="1446279" y="5255157"/>
            <a:ext cx="9299448" cy="1025325"/>
          </a:xfrm>
        </p:spPr>
        <p:txBody>
          <a:bodyPr anchor="ctr" anchorCtr="1"/>
          <a:lstStyle>
            <a:lvl1pPr algn="ctr">
              <a:lnSpc>
                <a:spcPct val="90000"/>
              </a:lnSpc>
              <a:defRPr sz="2400" spc="-50"/>
            </a:lvl1pPr>
          </a:lstStyle>
          <a:p>
            <a:pPr lvl="0"/>
            <a:r>
              <a:rPr lang="en-US"/>
              <a:t>Click to edit Master title style</a:t>
            </a:r>
          </a:p>
        </p:txBody>
      </p:sp>
      <p:sp>
        <p:nvSpPr>
          <p:cNvPr id="4" name="Content Placeholder 6">
            <a:extLst>
              <a:ext uri="{FF2B5EF4-FFF2-40B4-BE49-F238E27FC236}">
                <a16:creationId xmlns:a16="http://schemas.microsoft.com/office/drawing/2014/main" id="{359BDA57-97B1-1E82-566A-AE81F0AC2005}"/>
              </a:ext>
            </a:extLst>
          </p:cNvPr>
          <p:cNvSpPr txBox="1">
            <a:spLocks noGrp="1"/>
          </p:cNvSpPr>
          <p:nvPr>
            <p:ph idx="4294967295"/>
          </p:nvPr>
        </p:nvSpPr>
        <p:spPr>
          <a:xfrm>
            <a:off x="1446279" y="1293089"/>
            <a:ext cx="9299448" cy="3943916"/>
          </a:xfrm>
        </p:spPr>
        <p:txBody>
          <a:bodyPr anchor="ctr" anchorCtr="1"/>
          <a:lstStyle>
            <a:lvl1pPr marL="0" indent="0" algn="ctr">
              <a:lnSpc>
                <a:spcPct val="80000"/>
              </a:lnSpc>
              <a:buNone/>
              <a:defRPr sz="26000" spc="-100"/>
            </a:lvl1pPr>
          </a:lstStyle>
          <a:p>
            <a:pPr lvl="0"/>
            <a:r>
              <a:rPr lang="en-US"/>
              <a:t>XX%</a:t>
            </a:r>
          </a:p>
        </p:txBody>
      </p:sp>
      <p:sp>
        <p:nvSpPr>
          <p:cNvPr id="5" name="Footer Placeholder 3">
            <a:extLst>
              <a:ext uri="{FF2B5EF4-FFF2-40B4-BE49-F238E27FC236}">
                <a16:creationId xmlns:a16="http://schemas.microsoft.com/office/drawing/2014/main" id="{14FFBF45-141F-6376-EA51-71C0CC49722E}"/>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2">
            <a:extLst>
              <a:ext uri="{FF2B5EF4-FFF2-40B4-BE49-F238E27FC236}">
                <a16:creationId xmlns:a16="http://schemas.microsoft.com/office/drawing/2014/main" id="{DD837672-C2B2-F41F-34D0-8E47270D3048}"/>
              </a:ext>
            </a:extLst>
          </p:cNvPr>
          <p:cNvSpPr txBox="1">
            <a:spLocks noGrp="1"/>
          </p:cNvSpPr>
          <p:nvPr>
            <p:ph type="dt" sz="half" idx="7"/>
          </p:nvPr>
        </p:nvSpPr>
        <p:spPr/>
        <p:txBody>
          <a:bodyPr/>
          <a:lstStyle>
            <a:lvl1pPr>
              <a:defRPr/>
            </a:lvl1pPr>
          </a:lstStyle>
          <a:p>
            <a:pPr lvl="0"/>
            <a:fld id="{49A5E934-CFBD-4DD7-8560-4A18DAFA2988}" type="datetime1">
              <a:rPr lang="en-US"/>
              <a:pPr lvl="0"/>
              <a:t>1/5/2026</a:t>
            </a:fld>
            <a:endParaRPr lang="en-US"/>
          </a:p>
        </p:txBody>
      </p:sp>
      <p:sp>
        <p:nvSpPr>
          <p:cNvPr id="7" name="Slide Number Placeholder 4">
            <a:extLst>
              <a:ext uri="{FF2B5EF4-FFF2-40B4-BE49-F238E27FC236}">
                <a16:creationId xmlns:a16="http://schemas.microsoft.com/office/drawing/2014/main" id="{2824F074-0862-B72B-B1F9-74323DC7F2C6}"/>
              </a:ext>
            </a:extLst>
          </p:cNvPr>
          <p:cNvSpPr txBox="1">
            <a:spLocks noGrp="1"/>
          </p:cNvSpPr>
          <p:nvPr>
            <p:ph type="sldNum" sz="quarter" idx="8"/>
          </p:nvPr>
        </p:nvSpPr>
        <p:spPr/>
        <p:txBody>
          <a:bodyPr/>
          <a:lstStyle>
            <a:lvl1pPr>
              <a:defRPr/>
            </a:lvl1pPr>
          </a:lstStyle>
          <a:p>
            <a:pPr lvl="0"/>
            <a:fld id="{4ABE4C3E-AB69-4332-8A92-CECB502F1AFB}" type="slidenum">
              <a:t>‹#›</a:t>
            </a:fld>
            <a:endParaRPr lang="en-US"/>
          </a:p>
        </p:txBody>
      </p:sp>
    </p:spTree>
    <p:extLst>
      <p:ext uri="{BB962C8B-B14F-4D97-AF65-F5344CB8AC3E}">
        <p14:creationId xmlns:p14="http://schemas.microsoft.com/office/powerpoint/2010/main" val="12603913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2">
    <p:bg>
      <p:bgPr>
        <a:solidFill>
          <a:srgbClr val="647E6B"/>
        </a:solidFill>
        <a:effectLst/>
      </p:bgPr>
    </p:bg>
    <p:spTree>
      <p:nvGrpSpPr>
        <p:cNvPr id="1" name=""/>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81057754-B9BB-72A8-698C-643FD4D9CC33}"/>
              </a:ext>
              <a:ext uri="{C183D7F6-B498-43B3-948B-1728B52AA6E4}">
                <adec:decorative xmlns:adec="http://schemas.microsoft.com/office/drawing/2017/decorative" val="1"/>
              </a:ext>
            </a:extLst>
          </p:cNvPr>
          <p:cNvSpPr/>
          <p:nvPr/>
        </p:nvSpPr>
        <p:spPr>
          <a:xfrm>
            <a:off x="620200" y="606393"/>
            <a:ext cx="10946703" cy="4619887"/>
          </a:xfrm>
          <a:custGeom>
            <a:avLst>
              <a:gd name="f0" fmla="val 139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A0B4A5">
              <a:alpha val="5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0EDE6"/>
              </a:solidFill>
              <a:uFillTx/>
              <a:latin typeface="Neue Haas Grotesk Text Pro"/>
            </a:endParaRPr>
          </a:p>
        </p:txBody>
      </p:sp>
      <p:sp>
        <p:nvSpPr>
          <p:cNvPr id="3" name="Title 1">
            <a:extLst>
              <a:ext uri="{FF2B5EF4-FFF2-40B4-BE49-F238E27FC236}">
                <a16:creationId xmlns:a16="http://schemas.microsoft.com/office/drawing/2014/main" id="{FF6101B2-A31E-0A64-F499-1F8BDDC3C501}"/>
              </a:ext>
            </a:extLst>
          </p:cNvPr>
          <p:cNvSpPr txBox="1">
            <a:spLocks noGrp="1"/>
          </p:cNvSpPr>
          <p:nvPr>
            <p:ph type="title"/>
          </p:nvPr>
        </p:nvSpPr>
        <p:spPr>
          <a:xfrm>
            <a:off x="1446279" y="5226280"/>
            <a:ext cx="9299448" cy="1025325"/>
          </a:xfrm>
        </p:spPr>
        <p:txBody>
          <a:bodyPr anchor="ctr" anchorCtr="1"/>
          <a:lstStyle>
            <a:lvl1pPr algn="ctr">
              <a:lnSpc>
                <a:spcPct val="90000"/>
              </a:lnSpc>
              <a:defRPr sz="2400" spc="-50">
                <a:solidFill>
                  <a:srgbClr val="F0EDE6"/>
                </a:solidFill>
              </a:defRPr>
            </a:lvl1pPr>
          </a:lstStyle>
          <a:p>
            <a:pPr lvl="0"/>
            <a:r>
              <a:rPr lang="en-US"/>
              <a:t>Click to edit Master title style</a:t>
            </a:r>
          </a:p>
        </p:txBody>
      </p:sp>
      <p:sp>
        <p:nvSpPr>
          <p:cNvPr id="4" name="Content Placeholder 6">
            <a:extLst>
              <a:ext uri="{FF2B5EF4-FFF2-40B4-BE49-F238E27FC236}">
                <a16:creationId xmlns:a16="http://schemas.microsoft.com/office/drawing/2014/main" id="{A186F4A9-24ED-254B-3139-8FC5DD118637}"/>
              </a:ext>
            </a:extLst>
          </p:cNvPr>
          <p:cNvSpPr txBox="1">
            <a:spLocks noGrp="1"/>
          </p:cNvSpPr>
          <p:nvPr>
            <p:ph idx="4294967295"/>
          </p:nvPr>
        </p:nvSpPr>
        <p:spPr>
          <a:xfrm>
            <a:off x="1446279" y="1293089"/>
            <a:ext cx="9299448" cy="3700732"/>
          </a:xfrm>
        </p:spPr>
        <p:txBody>
          <a:bodyPr anchor="ctr" anchorCtr="1"/>
          <a:lstStyle>
            <a:lvl1pPr marL="0" indent="0" algn="ctr">
              <a:lnSpc>
                <a:spcPct val="80000"/>
              </a:lnSpc>
              <a:buNone/>
              <a:defRPr sz="26000" spc="-100">
                <a:solidFill>
                  <a:srgbClr val="F0EDE6"/>
                </a:solidFill>
              </a:defRPr>
            </a:lvl1pPr>
          </a:lstStyle>
          <a:p>
            <a:pPr lvl="0"/>
            <a:r>
              <a:rPr lang="en-US"/>
              <a:t>XX%</a:t>
            </a:r>
          </a:p>
        </p:txBody>
      </p:sp>
      <p:sp>
        <p:nvSpPr>
          <p:cNvPr id="5" name="Footer Placeholder 3">
            <a:extLst>
              <a:ext uri="{FF2B5EF4-FFF2-40B4-BE49-F238E27FC236}">
                <a16:creationId xmlns:a16="http://schemas.microsoft.com/office/drawing/2014/main" id="{DFD70B2C-3F98-6269-F786-1AEE91A9641A}"/>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6" name="Date Placeholder 2">
            <a:extLst>
              <a:ext uri="{FF2B5EF4-FFF2-40B4-BE49-F238E27FC236}">
                <a16:creationId xmlns:a16="http://schemas.microsoft.com/office/drawing/2014/main" id="{DC2D10D7-6777-BED4-C89B-3A97FC24E4FC}"/>
              </a:ext>
            </a:extLst>
          </p:cNvPr>
          <p:cNvSpPr txBox="1">
            <a:spLocks noGrp="1"/>
          </p:cNvSpPr>
          <p:nvPr>
            <p:ph type="dt" sz="half" idx="7"/>
          </p:nvPr>
        </p:nvSpPr>
        <p:spPr/>
        <p:txBody>
          <a:bodyPr/>
          <a:lstStyle>
            <a:lvl1pPr>
              <a:defRPr>
                <a:solidFill>
                  <a:srgbClr val="F0EDE6"/>
                </a:solidFill>
              </a:defRPr>
            </a:lvl1pPr>
          </a:lstStyle>
          <a:p>
            <a:pPr lvl="0"/>
            <a:fld id="{0F7BF562-C499-43E7-AB40-037E090A4D5A}" type="datetime1">
              <a:rPr lang="en-US"/>
              <a:pPr lvl="0"/>
              <a:t>1/5/2026</a:t>
            </a:fld>
            <a:endParaRPr lang="en-US"/>
          </a:p>
        </p:txBody>
      </p:sp>
      <p:sp>
        <p:nvSpPr>
          <p:cNvPr id="7" name="Slide Number Placeholder 4">
            <a:extLst>
              <a:ext uri="{FF2B5EF4-FFF2-40B4-BE49-F238E27FC236}">
                <a16:creationId xmlns:a16="http://schemas.microsoft.com/office/drawing/2014/main" id="{5BF21F54-8429-6638-005A-CDE877A5EB38}"/>
              </a:ext>
            </a:extLst>
          </p:cNvPr>
          <p:cNvSpPr txBox="1">
            <a:spLocks noGrp="1"/>
          </p:cNvSpPr>
          <p:nvPr>
            <p:ph type="sldNum" sz="quarter" idx="8"/>
          </p:nvPr>
        </p:nvSpPr>
        <p:spPr/>
        <p:txBody>
          <a:bodyPr/>
          <a:lstStyle>
            <a:lvl1pPr>
              <a:defRPr>
                <a:solidFill>
                  <a:srgbClr val="F0EDE6"/>
                </a:solidFill>
              </a:defRPr>
            </a:lvl1pPr>
          </a:lstStyle>
          <a:p>
            <a:pPr lvl="0"/>
            <a:fld id="{DFD94DD5-87D7-497C-9907-DA2864C5E6E5}" type="slidenum">
              <a:t>‹#›</a:t>
            </a:fld>
            <a:endParaRPr lang="en-US"/>
          </a:p>
        </p:txBody>
      </p:sp>
    </p:spTree>
    <p:extLst>
      <p:ext uri="{BB962C8B-B14F-4D97-AF65-F5344CB8AC3E}">
        <p14:creationId xmlns:p14="http://schemas.microsoft.com/office/powerpoint/2010/main" val="5870499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FE85E7C1-AA33-9EC3-D508-26696AC49373}"/>
              </a:ext>
              <a:ext uri="{C183D7F6-B498-43B3-948B-1728B52AA6E4}">
                <adec:decorative xmlns:adec="http://schemas.microsoft.com/office/drawing/2017/decorative" val="1"/>
              </a:ext>
            </a:extLst>
          </p:cNvPr>
          <p:cNvSpPr/>
          <p:nvPr/>
        </p:nvSpPr>
        <p:spPr>
          <a:xfrm>
            <a:off x="660343" y="4990978"/>
            <a:ext cx="10871310" cy="1239917"/>
          </a:xfrm>
          <a:custGeom>
            <a:avLst>
              <a:gd name="f0" fmla="val 476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0EDE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0EDE6"/>
              </a:solidFill>
              <a:uFillTx/>
              <a:latin typeface="Neue Haas Grotesk Text Pro"/>
            </a:endParaRPr>
          </a:p>
        </p:txBody>
      </p:sp>
      <p:sp>
        <p:nvSpPr>
          <p:cNvPr id="3" name="Title 1">
            <a:extLst>
              <a:ext uri="{FF2B5EF4-FFF2-40B4-BE49-F238E27FC236}">
                <a16:creationId xmlns:a16="http://schemas.microsoft.com/office/drawing/2014/main" id="{D3D2634F-D8A1-09A6-9D24-42D394575FD7}"/>
              </a:ext>
            </a:extLst>
          </p:cNvPr>
          <p:cNvSpPr txBox="1">
            <a:spLocks noGrp="1"/>
          </p:cNvSpPr>
          <p:nvPr>
            <p:ph type="title"/>
          </p:nvPr>
        </p:nvSpPr>
        <p:spPr>
          <a:xfrm>
            <a:off x="1040431" y="5233065"/>
            <a:ext cx="10111133" cy="777038"/>
          </a:xfrm>
        </p:spPr>
        <p:txBody>
          <a:bodyPr anchor="ctr" anchorCtr="1"/>
          <a:lstStyle>
            <a:lvl1pPr algn="ctr">
              <a:lnSpc>
                <a:spcPct val="90000"/>
              </a:lnSpc>
              <a:defRPr sz="2000" spc="0"/>
            </a:lvl1pPr>
          </a:lstStyle>
          <a:p>
            <a:pPr lvl="0"/>
            <a:r>
              <a:rPr lang="en-US"/>
              <a:t>Click to edit Master title style</a:t>
            </a:r>
          </a:p>
        </p:txBody>
      </p:sp>
      <p:sp>
        <p:nvSpPr>
          <p:cNvPr id="4" name="Content Placeholder 6">
            <a:extLst>
              <a:ext uri="{FF2B5EF4-FFF2-40B4-BE49-F238E27FC236}">
                <a16:creationId xmlns:a16="http://schemas.microsoft.com/office/drawing/2014/main" id="{0A5387E7-D6A5-2295-5FD1-EFDB252D6E6C}"/>
              </a:ext>
            </a:extLst>
          </p:cNvPr>
          <p:cNvSpPr txBox="1">
            <a:spLocks noGrp="1"/>
          </p:cNvSpPr>
          <p:nvPr>
            <p:ph idx="4294967295"/>
          </p:nvPr>
        </p:nvSpPr>
        <p:spPr>
          <a:xfrm>
            <a:off x="689000" y="1026157"/>
            <a:ext cx="10813996" cy="3963713"/>
          </a:xfrm>
        </p:spPr>
        <p:txBody>
          <a:bodyPr anchor="ctr" anchorCtr="1"/>
          <a:lstStyle>
            <a:lvl1pPr marL="0" indent="0" algn="ctr">
              <a:lnSpc>
                <a:spcPct val="80000"/>
              </a:lnSpc>
              <a:buNone/>
              <a:defRPr sz="31200" spc="-100"/>
            </a:lvl1pPr>
          </a:lstStyle>
          <a:p>
            <a:pPr lvl="0"/>
            <a:r>
              <a:rPr lang="en-US"/>
              <a:t>XX%</a:t>
            </a:r>
          </a:p>
        </p:txBody>
      </p:sp>
      <p:sp>
        <p:nvSpPr>
          <p:cNvPr id="5" name="Footer Placeholder 3">
            <a:extLst>
              <a:ext uri="{FF2B5EF4-FFF2-40B4-BE49-F238E27FC236}">
                <a16:creationId xmlns:a16="http://schemas.microsoft.com/office/drawing/2014/main" id="{F57BDD42-D020-C650-2CF0-150B4B128999}"/>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2">
            <a:extLst>
              <a:ext uri="{FF2B5EF4-FFF2-40B4-BE49-F238E27FC236}">
                <a16:creationId xmlns:a16="http://schemas.microsoft.com/office/drawing/2014/main" id="{A2A41120-C6A0-4EC1-B4C0-5806B84183DE}"/>
              </a:ext>
            </a:extLst>
          </p:cNvPr>
          <p:cNvSpPr txBox="1">
            <a:spLocks noGrp="1"/>
          </p:cNvSpPr>
          <p:nvPr>
            <p:ph type="dt" sz="half" idx="7"/>
          </p:nvPr>
        </p:nvSpPr>
        <p:spPr/>
        <p:txBody>
          <a:bodyPr/>
          <a:lstStyle>
            <a:lvl1pPr>
              <a:defRPr/>
            </a:lvl1pPr>
          </a:lstStyle>
          <a:p>
            <a:pPr lvl="0"/>
            <a:fld id="{C30A9B59-6ED3-4021-BE60-18688EF82B83}" type="datetime1">
              <a:rPr lang="en-US"/>
              <a:pPr lvl="0"/>
              <a:t>1/5/2026</a:t>
            </a:fld>
            <a:endParaRPr lang="en-US"/>
          </a:p>
        </p:txBody>
      </p:sp>
      <p:sp>
        <p:nvSpPr>
          <p:cNvPr id="7" name="Slide Number Placeholder 4">
            <a:extLst>
              <a:ext uri="{FF2B5EF4-FFF2-40B4-BE49-F238E27FC236}">
                <a16:creationId xmlns:a16="http://schemas.microsoft.com/office/drawing/2014/main" id="{EE2792A3-7407-651F-59B1-000B2AF2065B}"/>
              </a:ext>
            </a:extLst>
          </p:cNvPr>
          <p:cNvSpPr txBox="1">
            <a:spLocks noGrp="1"/>
          </p:cNvSpPr>
          <p:nvPr>
            <p:ph type="sldNum" sz="quarter" idx="8"/>
          </p:nvPr>
        </p:nvSpPr>
        <p:spPr/>
        <p:txBody>
          <a:bodyPr/>
          <a:lstStyle>
            <a:lvl1pPr>
              <a:defRPr/>
            </a:lvl1pPr>
          </a:lstStyle>
          <a:p>
            <a:pPr lvl="0"/>
            <a:fld id="{87820269-A740-49B5-AC7E-791E37C8CE6E}" type="slidenum">
              <a:t>‹#›</a:t>
            </a:fld>
            <a:endParaRPr lang="en-US"/>
          </a:p>
        </p:txBody>
      </p:sp>
    </p:spTree>
    <p:extLst>
      <p:ext uri="{BB962C8B-B14F-4D97-AF65-F5344CB8AC3E}">
        <p14:creationId xmlns:p14="http://schemas.microsoft.com/office/powerpoint/2010/main" val="3623775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umber Large 4">
    <p:bg>
      <p:bgPr>
        <a:solidFill>
          <a:srgbClr val="4B5F50"/>
        </a:solidFill>
        <a:effectLst/>
      </p:bgPr>
    </p:bg>
    <p:spTree>
      <p:nvGrpSpPr>
        <p:cNvPr id="1" name=""/>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id="{2B66C972-BA42-EF7E-5AA6-D5973FF66436}"/>
              </a:ext>
              <a:ext uri="{C183D7F6-B498-43B3-948B-1728B52AA6E4}">
                <adec:decorative xmlns:adec="http://schemas.microsoft.com/office/drawing/2017/decorative" val="1"/>
              </a:ext>
            </a:extLst>
          </p:cNvPr>
          <p:cNvSpPr/>
          <p:nvPr/>
        </p:nvSpPr>
        <p:spPr>
          <a:xfrm>
            <a:off x="1590498" y="4989871"/>
            <a:ext cx="9011000" cy="1239917"/>
          </a:xfrm>
          <a:custGeom>
            <a:avLst>
              <a:gd name="f0" fmla="val 5254"/>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647E6B"/>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272D2B"/>
              </a:solidFill>
              <a:uFillTx/>
              <a:latin typeface="Neue Haas Grotesk Text Pro"/>
            </a:endParaRPr>
          </a:p>
        </p:txBody>
      </p:sp>
      <p:sp>
        <p:nvSpPr>
          <p:cNvPr id="3" name="Title 1">
            <a:extLst>
              <a:ext uri="{FF2B5EF4-FFF2-40B4-BE49-F238E27FC236}">
                <a16:creationId xmlns:a16="http://schemas.microsoft.com/office/drawing/2014/main" id="{CAF63C0E-EC3B-C89D-996E-DF04A4C9A643}"/>
              </a:ext>
            </a:extLst>
          </p:cNvPr>
          <p:cNvSpPr txBox="1">
            <a:spLocks noGrp="1"/>
          </p:cNvSpPr>
          <p:nvPr>
            <p:ph type="title"/>
          </p:nvPr>
        </p:nvSpPr>
        <p:spPr>
          <a:xfrm>
            <a:off x="1982062" y="5147212"/>
            <a:ext cx="8227871" cy="912763"/>
          </a:xfrm>
        </p:spPr>
        <p:txBody>
          <a:bodyPr anchor="ctr" anchorCtr="1"/>
          <a:lstStyle>
            <a:lvl1pPr algn="ctr">
              <a:lnSpc>
                <a:spcPct val="100000"/>
              </a:lnSpc>
              <a:defRPr sz="2300" spc="-50">
                <a:solidFill>
                  <a:srgbClr val="F0EDE6"/>
                </a:solidFill>
              </a:defRPr>
            </a:lvl1pPr>
          </a:lstStyle>
          <a:p>
            <a:pPr lvl="0"/>
            <a:r>
              <a:rPr lang="en-US"/>
              <a:t>Click to edit Master title style</a:t>
            </a:r>
          </a:p>
        </p:txBody>
      </p:sp>
      <p:sp>
        <p:nvSpPr>
          <p:cNvPr id="4" name="Content Placeholder 6">
            <a:extLst>
              <a:ext uri="{FF2B5EF4-FFF2-40B4-BE49-F238E27FC236}">
                <a16:creationId xmlns:a16="http://schemas.microsoft.com/office/drawing/2014/main" id="{6231C758-7F2C-E964-DE35-3B7A0E67EDD6}"/>
              </a:ext>
            </a:extLst>
          </p:cNvPr>
          <p:cNvSpPr txBox="1">
            <a:spLocks noGrp="1"/>
          </p:cNvSpPr>
          <p:nvPr>
            <p:ph idx="4294967295"/>
          </p:nvPr>
        </p:nvSpPr>
        <p:spPr>
          <a:xfrm>
            <a:off x="689000" y="1026157"/>
            <a:ext cx="10813996" cy="3963713"/>
          </a:xfrm>
        </p:spPr>
        <p:txBody>
          <a:bodyPr anchor="ctr" anchorCtr="1"/>
          <a:lstStyle>
            <a:lvl1pPr marL="0" indent="0" algn="ctr">
              <a:lnSpc>
                <a:spcPct val="80000"/>
              </a:lnSpc>
              <a:buNone/>
              <a:defRPr sz="31200" spc="-100">
                <a:solidFill>
                  <a:srgbClr val="F0EDE6"/>
                </a:solidFill>
              </a:defRPr>
            </a:lvl1pPr>
          </a:lstStyle>
          <a:p>
            <a:pPr lvl="0"/>
            <a:r>
              <a:rPr lang="en-US"/>
              <a:t>XX%</a:t>
            </a:r>
          </a:p>
        </p:txBody>
      </p:sp>
      <p:sp>
        <p:nvSpPr>
          <p:cNvPr id="5" name="Footer Placeholder 3">
            <a:extLst>
              <a:ext uri="{FF2B5EF4-FFF2-40B4-BE49-F238E27FC236}">
                <a16:creationId xmlns:a16="http://schemas.microsoft.com/office/drawing/2014/main" id="{B5D52EA1-EB20-791B-313C-57BBD7AE6284}"/>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6" name="Date Placeholder 2">
            <a:extLst>
              <a:ext uri="{FF2B5EF4-FFF2-40B4-BE49-F238E27FC236}">
                <a16:creationId xmlns:a16="http://schemas.microsoft.com/office/drawing/2014/main" id="{9DAA5E12-9CD4-3E46-BEDF-30E5EB53943E}"/>
              </a:ext>
            </a:extLst>
          </p:cNvPr>
          <p:cNvSpPr txBox="1">
            <a:spLocks noGrp="1"/>
          </p:cNvSpPr>
          <p:nvPr>
            <p:ph type="dt" sz="half" idx="7"/>
          </p:nvPr>
        </p:nvSpPr>
        <p:spPr/>
        <p:txBody>
          <a:bodyPr/>
          <a:lstStyle>
            <a:lvl1pPr>
              <a:defRPr>
                <a:solidFill>
                  <a:srgbClr val="F0EDE6"/>
                </a:solidFill>
              </a:defRPr>
            </a:lvl1pPr>
          </a:lstStyle>
          <a:p>
            <a:pPr lvl="0"/>
            <a:fld id="{D1CDA40D-40C9-4D4C-A43C-A701A557DF03}" type="datetime1">
              <a:rPr lang="en-US"/>
              <a:pPr lvl="0"/>
              <a:t>1/5/2026</a:t>
            </a:fld>
            <a:endParaRPr lang="en-US"/>
          </a:p>
        </p:txBody>
      </p:sp>
      <p:sp>
        <p:nvSpPr>
          <p:cNvPr id="7" name="Slide Number Placeholder 4">
            <a:extLst>
              <a:ext uri="{FF2B5EF4-FFF2-40B4-BE49-F238E27FC236}">
                <a16:creationId xmlns:a16="http://schemas.microsoft.com/office/drawing/2014/main" id="{C0F09554-7927-8981-7BD6-E6D6376F8157}"/>
              </a:ext>
            </a:extLst>
          </p:cNvPr>
          <p:cNvSpPr txBox="1">
            <a:spLocks noGrp="1"/>
          </p:cNvSpPr>
          <p:nvPr>
            <p:ph type="sldNum" sz="quarter" idx="8"/>
          </p:nvPr>
        </p:nvSpPr>
        <p:spPr/>
        <p:txBody>
          <a:bodyPr/>
          <a:lstStyle>
            <a:lvl1pPr>
              <a:defRPr>
                <a:solidFill>
                  <a:srgbClr val="F0EDE6"/>
                </a:solidFill>
              </a:defRPr>
            </a:lvl1pPr>
          </a:lstStyle>
          <a:p>
            <a:pPr lvl="0"/>
            <a:fld id="{25422AAC-C502-490E-9C68-FC906BC1435A}" type="slidenum">
              <a:t>‹#›</a:t>
            </a:fld>
            <a:endParaRPr lang="en-US"/>
          </a:p>
        </p:txBody>
      </p:sp>
    </p:spTree>
    <p:extLst>
      <p:ext uri="{BB962C8B-B14F-4D97-AF65-F5344CB8AC3E}">
        <p14:creationId xmlns:p14="http://schemas.microsoft.com/office/powerpoint/2010/main" val="42748559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Number Large 5">
    <p:bg>
      <p:bgPr>
        <a:solidFill>
          <a:srgbClr val="4B5F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7C6E3-E770-C472-35D6-DC36E2834149}"/>
              </a:ext>
            </a:extLst>
          </p:cNvPr>
          <p:cNvSpPr txBox="1">
            <a:spLocks noGrp="1"/>
          </p:cNvSpPr>
          <p:nvPr>
            <p:ph type="title"/>
          </p:nvPr>
        </p:nvSpPr>
        <p:spPr>
          <a:xfrm>
            <a:off x="224887" y="5144652"/>
            <a:ext cx="7280818" cy="1242468"/>
          </a:xfrm>
        </p:spPr>
        <p:txBody>
          <a:bodyPr/>
          <a:lstStyle>
            <a:lvl1pPr>
              <a:lnSpc>
                <a:spcPct val="100000"/>
              </a:lnSpc>
              <a:defRPr sz="2800" spc="-50">
                <a:solidFill>
                  <a:srgbClr val="F0EDE6"/>
                </a:solidFill>
              </a:defRPr>
            </a:lvl1pPr>
          </a:lstStyle>
          <a:p>
            <a:pPr lvl="0"/>
            <a:r>
              <a:rPr lang="en-US"/>
              <a:t>Click to edit Master title style</a:t>
            </a:r>
          </a:p>
        </p:txBody>
      </p:sp>
      <p:sp>
        <p:nvSpPr>
          <p:cNvPr id="3" name="Content Placeholder 6">
            <a:extLst>
              <a:ext uri="{FF2B5EF4-FFF2-40B4-BE49-F238E27FC236}">
                <a16:creationId xmlns:a16="http://schemas.microsoft.com/office/drawing/2014/main" id="{B683CD73-F010-D5F7-4113-AF82731EE500}"/>
              </a:ext>
            </a:extLst>
          </p:cNvPr>
          <p:cNvSpPr txBox="1">
            <a:spLocks noGrp="1"/>
          </p:cNvSpPr>
          <p:nvPr>
            <p:ph idx="4294967295"/>
          </p:nvPr>
        </p:nvSpPr>
        <p:spPr>
          <a:xfrm>
            <a:off x="184717" y="266703"/>
            <a:ext cx="11740575" cy="5349002"/>
          </a:xfrm>
        </p:spPr>
        <p:txBody>
          <a:bodyPr anchor="b">
            <a:noAutofit/>
          </a:bodyPr>
          <a:lstStyle>
            <a:lvl1pPr marL="0" indent="0">
              <a:lnSpc>
                <a:spcPct val="90000"/>
              </a:lnSpc>
              <a:spcBef>
                <a:spcPts val="0"/>
              </a:spcBef>
              <a:buNone/>
              <a:defRPr sz="33000" spc="-100">
                <a:solidFill>
                  <a:srgbClr val="A0B4A5"/>
                </a:solidFill>
              </a:defRPr>
            </a:lvl1pPr>
          </a:lstStyle>
          <a:p>
            <a:pPr lvl="0"/>
            <a:r>
              <a:rPr lang="en-US"/>
              <a:t>##%</a:t>
            </a:r>
          </a:p>
        </p:txBody>
      </p:sp>
      <p:sp>
        <p:nvSpPr>
          <p:cNvPr id="4" name="Footer Placeholder 3">
            <a:extLst>
              <a:ext uri="{FF2B5EF4-FFF2-40B4-BE49-F238E27FC236}">
                <a16:creationId xmlns:a16="http://schemas.microsoft.com/office/drawing/2014/main" id="{7F33040D-EAC5-AD3D-1906-2389BF508649}"/>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5" name="Date Placeholder 2">
            <a:extLst>
              <a:ext uri="{FF2B5EF4-FFF2-40B4-BE49-F238E27FC236}">
                <a16:creationId xmlns:a16="http://schemas.microsoft.com/office/drawing/2014/main" id="{1DC1C5BC-3903-26FF-64AA-C1F8B2B95B16}"/>
              </a:ext>
            </a:extLst>
          </p:cNvPr>
          <p:cNvSpPr txBox="1">
            <a:spLocks noGrp="1"/>
          </p:cNvSpPr>
          <p:nvPr>
            <p:ph type="dt" sz="half" idx="7"/>
          </p:nvPr>
        </p:nvSpPr>
        <p:spPr/>
        <p:txBody>
          <a:bodyPr/>
          <a:lstStyle>
            <a:lvl1pPr>
              <a:defRPr>
                <a:solidFill>
                  <a:srgbClr val="F0EDE6"/>
                </a:solidFill>
              </a:defRPr>
            </a:lvl1pPr>
          </a:lstStyle>
          <a:p>
            <a:pPr lvl="0"/>
            <a:fld id="{6407C39E-7B5E-4A89-B7C9-F2C30E30F5D4}" type="datetime1">
              <a:rPr lang="en-US"/>
              <a:pPr lvl="0"/>
              <a:t>1/5/2026</a:t>
            </a:fld>
            <a:endParaRPr lang="en-US"/>
          </a:p>
        </p:txBody>
      </p:sp>
      <p:sp>
        <p:nvSpPr>
          <p:cNvPr id="6" name="Slide Number Placeholder 4">
            <a:extLst>
              <a:ext uri="{FF2B5EF4-FFF2-40B4-BE49-F238E27FC236}">
                <a16:creationId xmlns:a16="http://schemas.microsoft.com/office/drawing/2014/main" id="{D65D41DD-D1A1-01D2-A259-49D7902EB872}"/>
              </a:ext>
            </a:extLst>
          </p:cNvPr>
          <p:cNvSpPr txBox="1">
            <a:spLocks noGrp="1"/>
          </p:cNvSpPr>
          <p:nvPr>
            <p:ph type="sldNum" sz="quarter" idx="8"/>
          </p:nvPr>
        </p:nvSpPr>
        <p:spPr/>
        <p:txBody>
          <a:bodyPr/>
          <a:lstStyle>
            <a:lvl1pPr>
              <a:defRPr>
                <a:solidFill>
                  <a:srgbClr val="F0EDE6"/>
                </a:solidFill>
              </a:defRPr>
            </a:lvl1pPr>
          </a:lstStyle>
          <a:p>
            <a:pPr lvl="0"/>
            <a:fld id="{E584A2A5-12D5-4563-8C35-E025BC11DB40}" type="slidenum">
              <a:t>‹#›</a:t>
            </a:fld>
            <a:endParaRPr lang="en-US"/>
          </a:p>
        </p:txBody>
      </p:sp>
    </p:spTree>
    <p:extLst>
      <p:ext uri="{BB962C8B-B14F-4D97-AF65-F5344CB8AC3E}">
        <p14:creationId xmlns:p14="http://schemas.microsoft.com/office/powerpoint/2010/main" val="2884778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B83D5-2B88-03D4-8D41-94E8C710BE81}"/>
              </a:ext>
            </a:extLst>
          </p:cNvPr>
          <p:cNvSpPr txBox="1">
            <a:spLocks noGrp="1"/>
          </p:cNvSpPr>
          <p:nvPr>
            <p:ph type="title"/>
          </p:nvPr>
        </p:nvSpPr>
        <p:spPr>
          <a:xfrm>
            <a:off x="612648" y="-1133856"/>
            <a:ext cx="10652760" cy="914400"/>
          </a:xfrm>
        </p:spPr>
        <p:txBody>
          <a:bodyPr/>
          <a:lstStyle>
            <a:lvl1pPr>
              <a:defRPr/>
            </a:lvl1pPr>
          </a:lstStyle>
          <a:p>
            <a:pPr lvl="0"/>
            <a:r>
              <a:rPr lang="en-US"/>
              <a:t>Click to edit Master title style</a:t>
            </a:r>
          </a:p>
        </p:txBody>
      </p:sp>
      <p:sp>
        <p:nvSpPr>
          <p:cNvPr id="3" name="Content Placeholder 6">
            <a:extLst>
              <a:ext uri="{FF2B5EF4-FFF2-40B4-BE49-F238E27FC236}">
                <a16:creationId xmlns:a16="http://schemas.microsoft.com/office/drawing/2014/main" id="{C6960AC6-D4DA-B2FE-BDFA-4AF984827297}"/>
              </a:ext>
            </a:extLst>
          </p:cNvPr>
          <p:cNvSpPr txBox="1">
            <a:spLocks noGrp="1"/>
          </p:cNvSpPr>
          <p:nvPr>
            <p:ph idx="4294967295"/>
          </p:nvPr>
        </p:nvSpPr>
        <p:spPr>
          <a:xfrm>
            <a:off x="182880" y="173736"/>
            <a:ext cx="10475503" cy="4850654"/>
          </a:xfrm>
        </p:spPr>
        <p:txBody>
          <a:bodyPr>
            <a:noAutofit/>
          </a:bodyPr>
          <a:lstStyle>
            <a:lvl1pPr marL="0" indent="0">
              <a:lnSpc>
                <a:spcPct val="90000"/>
              </a:lnSpc>
              <a:buNone/>
              <a:defRPr sz="7600" spc="-50"/>
            </a:lvl1pPr>
            <a:lvl2pPr marL="228600" indent="0">
              <a:lnSpc>
                <a:spcPct val="90000"/>
              </a:lnSpc>
              <a:buNone/>
              <a:defRPr sz="6600" spc="-50"/>
            </a:lvl2pPr>
            <a:lvl3pPr marL="457200" indent="0">
              <a:lnSpc>
                <a:spcPct val="90000"/>
              </a:lnSpc>
              <a:buNone/>
              <a:defRPr sz="6000" spc="-50"/>
            </a:lvl3pPr>
            <a:lvl4pPr marL="685800" indent="0">
              <a:lnSpc>
                <a:spcPct val="90000"/>
              </a:lnSpc>
              <a:buNone/>
              <a:defRPr sz="5400" spc="-50"/>
            </a:lvl4pPr>
            <a:lvl5pPr marL="914400" indent="0">
              <a:lnSpc>
                <a:spcPct val="90000"/>
              </a:lnSpc>
              <a:buNone/>
              <a:defRPr sz="4800" spc="-50"/>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C96E2B69-75E2-46B0-46AC-3CDDB6268D8E}"/>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2">
            <a:extLst>
              <a:ext uri="{FF2B5EF4-FFF2-40B4-BE49-F238E27FC236}">
                <a16:creationId xmlns:a16="http://schemas.microsoft.com/office/drawing/2014/main" id="{7B778235-DDE8-B816-95F2-295B3897CEEE}"/>
              </a:ext>
            </a:extLst>
          </p:cNvPr>
          <p:cNvSpPr txBox="1">
            <a:spLocks noGrp="1"/>
          </p:cNvSpPr>
          <p:nvPr>
            <p:ph type="dt" sz="half" idx="7"/>
          </p:nvPr>
        </p:nvSpPr>
        <p:spPr/>
        <p:txBody>
          <a:bodyPr/>
          <a:lstStyle>
            <a:lvl1pPr>
              <a:defRPr/>
            </a:lvl1pPr>
          </a:lstStyle>
          <a:p>
            <a:pPr lvl="0"/>
            <a:fld id="{580BC3E0-CD02-46E8-8B71-1805B295ED19}" type="datetime1">
              <a:rPr lang="en-US"/>
              <a:pPr lvl="0"/>
              <a:t>1/5/2026</a:t>
            </a:fld>
            <a:endParaRPr lang="en-US"/>
          </a:p>
        </p:txBody>
      </p:sp>
      <p:sp>
        <p:nvSpPr>
          <p:cNvPr id="6" name="Slide Number Placeholder 4">
            <a:extLst>
              <a:ext uri="{FF2B5EF4-FFF2-40B4-BE49-F238E27FC236}">
                <a16:creationId xmlns:a16="http://schemas.microsoft.com/office/drawing/2014/main" id="{4E9C001D-3CB0-371E-29B4-96BF06CAF2CB}"/>
              </a:ext>
            </a:extLst>
          </p:cNvPr>
          <p:cNvSpPr txBox="1">
            <a:spLocks noGrp="1"/>
          </p:cNvSpPr>
          <p:nvPr>
            <p:ph type="sldNum" sz="quarter" idx="8"/>
          </p:nvPr>
        </p:nvSpPr>
        <p:spPr/>
        <p:txBody>
          <a:bodyPr/>
          <a:lstStyle>
            <a:lvl1pPr>
              <a:defRPr/>
            </a:lvl1pPr>
          </a:lstStyle>
          <a:p>
            <a:pPr lvl="0"/>
            <a:fld id="{AC9E5F18-6FC0-44C4-9952-389C6CDD176D}" type="slidenum">
              <a:t>‹#›</a:t>
            </a:fld>
            <a:endParaRPr lang="en-US"/>
          </a:p>
        </p:txBody>
      </p:sp>
    </p:spTree>
    <p:extLst>
      <p:ext uri="{BB962C8B-B14F-4D97-AF65-F5344CB8AC3E}">
        <p14:creationId xmlns:p14="http://schemas.microsoft.com/office/powerpoint/2010/main" val="24181882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2E412-2D3D-0347-E530-135ABB2E6712}"/>
              </a:ext>
            </a:extLst>
          </p:cNvPr>
          <p:cNvSpPr txBox="1">
            <a:spLocks noGrp="1"/>
          </p:cNvSpPr>
          <p:nvPr>
            <p:ph type="title"/>
          </p:nvPr>
        </p:nvSpPr>
        <p:spPr>
          <a:xfrm>
            <a:off x="612648" y="-1133856"/>
            <a:ext cx="10652760" cy="914400"/>
          </a:xfrm>
        </p:spPr>
        <p:txBody>
          <a:bodyPr/>
          <a:lstStyle>
            <a:lvl1pPr>
              <a:defRPr/>
            </a:lvl1pPr>
          </a:lstStyle>
          <a:p>
            <a:pPr lvl="0"/>
            <a:r>
              <a:rPr lang="en-US"/>
              <a:t>Click to edit Master title style</a:t>
            </a:r>
          </a:p>
        </p:txBody>
      </p:sp>
      <p:sp>
        <p:nvSpPr>
          <p:cNvPr id="3" name="Content Placeholder 6">
            <a:extLst>
              <a:ext uri="{FF2B5EF4-FFF2-40B4-BE49-F238E27FC236}">
                <a16:creationId xmlns:a16="http://schemas.microsoft.com/office/drawing/2014/main" id="{04E616B1-58B7-80A7-2FB0-718FE0F40E6E}"/>
              </a:ext>
            </a:extLst>
          </p:cNvPr>
          <p:cNvSpPr txBox="1">
            <a:spLocks noGrp="1"/>
          </p:cNvSpPr>
          <p:nvPr>
            <p:ph idx="4294967295"/>
          </p:nvPr>
        </p:nvSpPr>
        <p:spPr>
          <a:xfrm>
            <a:off x="178701" y="1638303"/>
            <a:ext cx="10652760" cy="4748826"/>
          </a:xfrm>
        </p:spPr>
        <p:txBody>
          <a:bodyPr anchor="b">
            <a:noAutofit/>
          </a:bodyPr>
          <a:lstStyle>
            <a:lvl1pPr marL="0" indent="0">
              <a:lnSpc>
                <a:spcPct val="85000"/>
              </a:lnSpc>
              <a:buNone/>
              <a:defRPr sz="7600" spc="-50"/>
            </a:lvl1pPr>
            <a:lvl2pPr marL="228600" indent="0">
              <a:lnSpc>
                <a:spcPct val="85000"/>
              </a:lnSpc>
              <a:buNone/>
              <a:defRPr sz="6000" spc="-50"/>
            </a:lvl2pPr>
            <a:lvl3pPr marL="457200" indent="0">
              <a:lnSpc>
                <a:spcPct val="85000"/>
              </a:lnSpc>
              <a:buNone/>
              <a:defRPr sz="5400" spc="-50"/>
            </a:lvl3pPr>
            <a:lvl4pPr marL="685800" indent="0">
              <a:lnSpc>
                <a:spcPct val="85000"/>
              </a:lnSpc>
              <a:buNone/>
              <a:defRPr sz="4800" spc="-50"/>
            </a:lvl4pPr>
            <a:lvl5pPr marL="914400" indent="0">
              <a:lnSpc>
                <a:spcPct val="85000"/>
              </a:lnSpc>
              <a:buNone/>
              <a:defRPr sz="4400" spc="-50"/>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CA3F653-194D-FC7E-A5E3-4117E92E0A17}"/>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2">
            <a:extLst>
              <a:ext uri="{FF2B5EF4-FFF2-40B4-BE49-F238E27FC236}">
                <a16:creationId xmlns:a16="http://schemas.microsoft.com/office/drawing/2014/main" id="{AC2C0BF4-BBB5-1F67-9034-65F27AAA18F4}"/>
              </a:ext>
            </a:extLst>
          </p:cNvPr>
          <p:cNvSpPr txBox="1">
            <a:spLocks noGrp="1"/>
          </p:cNvSpPr>
          <p:nvPr>
            <p:ph type="dt" sz="half" idx="7"/>
          </p:nvPr>
        </p:nvSpPr>
        <p:spPr/>
        <p:txBody>
          <a:bodyPr/>
          <a:lstStyle>
            <a:lvl1pPr>
              <a:defRPr/>
            </a:lvl1pPr>
          </a:lstStyle>
          <a:p>
            <a:pPr lvl="0"/>
            <a:fld id="{5FBEF763-A6A6-4A40-A182-70DF04A84C9C}" type="datetime1">
              <a:rPr lang="en-US"/>
              <a:pPr lvl="0"/>
              <a:t>1/5/2026</a:t>
            </a:fld>
            <a:endParaRPr lang="en-US"/>
          </a:p>
        </p:txBody>
      </p:sp>
      <p:sp>
        <p:nvSpPr>
          <p:cNvPr id="6" name="Slide Number Placeholder 4">
            <a:extLst>
              <a:ext uri="{FF2B5EF4-FFF2-40B4-BE49-F238E27FC236}">
                <a16:creationId xmlns:a16="http://schemas.microsoft.com/office/drawing/2014/main" id="{5205C650-6B23-E7DF-906F-23738AB1592E}"/>
              </a:ext>
            </a:extLst>
          </p:cNvPr>
          <p:cNvSpPr txBox="1">
            <a:spLocks noGrp="1"/>
          </p:cNvSpPr>
          <p:nvPr>
            <p:ph type="sldNum" sz="quarter" idx="8"/>
          </p:nvPr>
        </p:nvSpPr>
        <p:spPr/>
        <p:txBody>
          <a:bodyPr/>
          <a:lstStyle>
            <a:lvl1pPr>
              <a:defRPr/>
            </a:lvl1pPr>
          </a:lstStyle>
          <a:p>
            <a:pPr lvl="0"/>
            <a:fld id="{04DC058F-B0C8-44B6-BE62-EDAECF9397EB}" type="slidenum">
              <a:t>‹#›</a:t>
            </a:fld>
            <a:endParaRPr lang="en-US"/>
          </a:p>
        </p:txBody>
      </p:sp>
    </p:spTree>
    <p:extLst>
      <p:ext uri="{BB962C8B-B14F-4D97-AF65-F5344CB8AC3E}">
        <p14:creationId xmlns:p14="http://schemas.microsoft.com/office/powerpoint/2010/main" val="273128448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tatement 3">
    <p:bg>
      <p:bgPr>
        <a:solidFill>
          <a:srgbClr val="F0ED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E3B3-9EB2-747B-A041-DEE58FC3B8A6}"/>
              </a:ext>
            </a:extLst>
          </p:cNvPr>
          <p:cNvSpPr txBox="1">
            <a:spLocks noGrp="1"/>
          </p:cNvSpPr>
          <p:nvPr>
            <p:ph type="title"/>
          </p:nvPr>
        </p:nvSpPr>
        <p:spPr>
          <a:xfrm>
            <a:off x="612648" y="-1133856"/>
            <a:ext cx="10652760" cy="914400"/>
          </a:xfrm>
        </p:spPr>
        <p:txBody>
          <a:bodyPr/>
          <a:lstStyle>
            <a:lvl1pPr>
              <a:defRPr/>
            </a:lvl1pPr>
          </a:lstStyle>
          <a:p>
            <a:pPr lvl="0"/>
            <a:r>
              <a:rPr lang="en-US"/>
              <a:t>Click to edit Master title style</a:t>
            </a:r>
          </a:p>
        </p:txBody>
      </p:sp>
      <p:sp>
        <p:nvSpPr>
          <p:cNvPr id="3" name="Content Placeholder 6">
            <a:extLst>
              <a:ext uri="{FF2B5EF4-FFF2-40B4-BE49-F238E27FC236}">
                <a16:creationId xmlns:a16="http://schemas.microsoft.com/office/drawing/2014/main" id="{121B22A8-C87E-3EF8-D672-FE1D0A78343A}"/>
              </a:ext>
            </a:extLst>
          </p:cNvPr>
          <p:cNvSpPr txBox="1">
            <a:spLocks noGrp="1"/>
          </p:cNvSpPr>
          <p:nvPr>
            <p:ph idx="4294967295"/>
          </p:nvPr>
        </p:nvSpPr>
        <p:spPr>
          <a:xfrm>
            <a:off x="178701" y="214838"/>
            <a:ext cx="9966319" cy="4992422"/>
          </a:xfrm>
        </p:spPr>
        <p:txBody>
          <a:bodyPr>
            <a:noAutofit/>
          </a:bodyPr>
          <a:lstStyle>
            <a:lvl1pPr marL="0" indent="0">
              <a:lnSpc>
                <a:spcPct val="85000"/>
              </a:lnSpc>
              <a:buNone/>
              <a:defRPr sz="7200" spc="-50">
                <a:solidFill>
                  <a:srgbClr val="647E6B"/>
                </a:solidFill>
              </a:defRPr>
            </a:lvl1pPr>
            <a:lvl2pPr marL="228600" indent="0">
              <a:lnSpc>
                <a:spcPct val="85000"/>
              </a:lnSpc>
              <a:buNone/>
              <a:defRPr sz="7200" spc="-50">
                <a:solidFill>
                  <a:srgbClr val="647E6B"/>
                </a:solidFill>
              </a:defRPr>
            </a:lvl2pPr>
            <a:lvl3pPr marL="457200" indent="0">
              <a:lnSpc>
                <a:spcPct val="85000"/>
              </a:lnSpc>
              <a:buNone/>
              <a:defRPr sz="7200" spc="-50">
                <a:solidFill>
                  <a:srgbClr val="647E6B"/>
                </a:solidFill>
              </a:defRPr>
            </a:lvl3pPr>
            <a:lvl4pPr marL="685800" indent="0">
              <a:lnSpc>
                <a:spcPct val="85000"/>
              </a:lnSpc>
              <a:buNone/>
              <a:defRPr sz="7200" spc="-50">
                <a:solidFill>
                  <a:srgbClr val="647E6B"/>
                </a:solidFill>
              </a:defRPr>
            </a:lvl4pPr>
            <a:lvl5pPr marL="914400" indent="0">
              <a:lnSpc>
                <a:spcPct val="85000"/>
              </a:lnSpc>
              <a:buNone/>
              <a:defRPr sz="7200" spc="-50">
                <a:solidFill>
                  <a:srgbClr val="647E6B"/>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125F00A1-BFFE-C649-7D85-68384F76E095}"/>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2">
            <a:extLst>
              <a:ext uri="{FF2B5EF4-FFF2-40B4-BE49-F238E27FC236}">
                <a16:creationId xmlns:a16="http://schemas.microsoft.com/office/drawing/2014/main" id="{780666C6-6991-A6AE-50E7-27C55833D905}"/>
              </a:ext>
            </a:extLst>
          </p:cNvPr>
          <p:cNvSpPr txBox="1">
            <a:spLocks noGrp="1"/>
          </p:cNvSpPr>
          <p:nvPr>
            <p:ph type="dt" sz="half" idx="7"/>
          </p:nvPr>
        </p:nvSpPr>
        <p:spPr/>
        <p:txBody>
          <a:bodyPr/>
          <a:lstStyle>
            <a:lvl1pPr>
              <a:defRPr/>
            </a:lvl1pPr>
          </a:lstStyle>
          <a:p>
            <a:pPr lvl="0"/>
            <a:fld id="{BFBB0D18-17DE-40F2-9958-04D83793DBE2}" type="datetime1">
              <a:rPr lang="en-US"/>
              <a:pPr lvl="0"/>
              <a:t>1/5/2026</a:t>
            </a:fld>
            <a:endParaRPr lang="en-US"/>
          </a:p>
        </p:txBody>
      </p:sp>
      <p:sp>
        <p:nvSpPr>
          <p:cNvPr id="6" name="Slide Number Placeholder 4">
            <a:extLst>
              <a:ext uri="{FF2B5EF4-FFF2-40B4-BE49-F238E27FC236}">
                <a16:creationId xmlns:a16="http://schemas.microsoft.com/office/drawing/2014/main" id="{1DEBBD25-4B7F-52C0-D72B-3A0346BC0613}"/>
              </a:ext>
            </a:extLst>
          </p:cNvPr>
          <p:cNvSpPr txBox="1">
            <a:spLocks noGrp="1"/>
          </p:cNvSpPr>
          <p:nvPr>
            <p:ph type="sldNum" sz="quarter" idx="8"/>
          </p:nvPr>
        </p:nvSpPr>
        <p:spPr/>
        <p:txBody>
          <a:bodyPr/>
          <a:lstStyle>
            <a:lvl1pPr>
              <a:defRPr/>
            </a:lvl1pPr>
          </a:lstStyle>
          <a:p>
            <a:pPr lvl="0"/>
            <a:fld id="{472B5984-B8AA-4BDC-8D46-3BE56414F0D7}" type="slidenum">
              <a:t>‹#›</a:t>
            </a:fld>
            <a:endParaRPr lang="en-US"/>
          </a:p>
        </p:txBody>
      </p:sp>
    </p:spTree>
    <p:extLst>
      <p:ext uri="{BB962C8B-B14F-4D97-AF65-F5344CB8AC3E}">
        <p14:creationId xmlns:p14="http://schemas.microsoft.com/office/powerpoint/2010/main" val="31140161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4">
    <p:bg>
      <p:bgPr>
        <a:solidFill>
          <a:srgbClr val="4B5F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C87F7-95B9-6BC6-CDE6-128B2BCA0AA4}"/>
              </a:ext>
            </a:extLst>
          </p:cNvPr>
          <p:cNvSpPr txBox="1">
            <a:spLocks noGrp="1"/>
          </p:cNvSpPr>
          <p:nvPr>
            <p:ph type="title"/>
          </p:nvPr>
        </p:nvSpPr>
        <p:spPr>
          <a:xfrm>
            <a:off x="612648" y="-1133856"/>
            <a:ext cx="10652760" cy="914400"/>
          </a:xfrm>
        </p:spPr>
        <p:txBody>
          <a:bodyPr/>
          <a:lstStyle>
            <a:lvl1pPr>
              <a:defRPr/>
            </a:lvl1pPr>
          </a:lstStyle>
          <a:p>
            <a:pPr lvl="0"/>
            <a:r>
              <a:rPr lang="en-US"/>
              <a:t>Click to edit Master title style</a:t>
            </a:r>
          </a:p>
        </p:txBody>
      </p:sp>
      <p:sp>
        <p:nvSpPr>
          <p:cNvPr id="3" name="Content Placeholder 6">
            <a:extLst>
              <a:ext uri="{FF2B5EF4-FFF2-40B4-BE49-F238E27FC236}">
                <a16:creationId xmlns:a16="http://schemas.microsoft.com/office/drawing/2014/main" id="{8E68D823-64EA-9985-72A3-589D15393B84}"/>
              </a:ext>
            </a:extLst>
          </p:cNvPr>
          <p:cNvSpPr txBox="1">
            <a:spLocks noGrp="1"/>
          </p:cNvSpPr>
          <p:nvPr>
            <p:ph idx="4294967295"/>
          </p:nvPr>
        </p:nvSpPr>
        <p:spPr>
          <a:xfrm>
            <a:off x="178701" y="214838"/>
            <a:ext cx="10062578" cy="5040556"/>
          </a:xfrm>
        </p:spPr>
        <p:txBody>
          <a:bodyPr>
            <a:noAutofit/>
          </a:bodyPr>
          <a:lstStyle>
            <a:lvl1pPr marL="0" indent="0">
              <a:lnSpc>
                <a:spcPct val="85000"/>
              </a:lnSpc>
              <a:buNone/>
              <a:defRPr sz="7600" spc="-50">
                <a:solidFill>
                  <a:srgbClr val="A0B4A5"/>
                </a:solidFill>
              </a:defRPr>
            </a:lvl1pPr>
            <a:lvl2pPr marL="228600" indent="0">
              <a:lnSpc>
                <a:spcPct val="85000"/>
              </a:lnSpc>
              <a:buNone/>
              <a:defRPr sz="7600" spc="-50">
                <a:solidFill>
                  <a:srgbClr val="A0B4A5"/>
                </a:solidFill>
              </a:defRPr>
            </a:lvl2pPr>
            <a:lvl3pPr marL="457200" indent="0">
              <a:lnSpc>
                <a:spcPct val="85000"/>
              </a:lnSpc>
              <a:buNone/>
              <a:defRPr sz="7600" spc="-50">
                <a:solidFill>
                  <a:srgbClr val="A0B4A5"/>
                </a:solidFill>
              </a:defRPr>
            </a:lvl3pPr>
            <a:lvl4pPr marL="685800" indent="0">
              <a:lnSpc>
                <a:spcPct val="85000"/>
              </a:lnSpc>
              <a:buNone/>
              <a:defRPr sz="7600" spc="-50">
                <a:solidFill>
                  <a:srgbClr val="A0B4A5"/>
                </a:solidFill>
              </a:defRPr>
            </a:lvl4pPr>
            <a:lvl5pPr marL="914400" indent="0">
              <a:lnSpc>
                <a:spcPct val="85000"/>
              </a:lnSpc>
              <a:buNone/>
              <a:defRPr sz="7600" spc="-50">
                <a:solidFill>
                  <a:srgbClr val="A0B4A5"/>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6706B260-3DDF-9ABC-1A61-585B334233F3}"/>
              </a:ext>
            </a:extLst>
          </p:cNvPr>
          <p:cNvSpPr txBox="1">
            <a:spLocks noGrp="1"/>
          </p:cNvSpPr>
          <p:nvPr>
            <p:ph type="ftr" sz="quarter" idx="9"/>
          </p:nvPr>
        </p:nvSpPr>
        <p:spPr/>
        <p:txBody>
          <a:bodyPr/>
          <a:lstStyle>
            <a:lvl1pPr>
              <a:defRPr>
                <a:solidFill>
                  <a:srgbClr val="A0B4A5"/>
                </a:solidFill>
              </a:defRPr>
            </a:lvl1pPr>
          </a:lstStyle>
          <a:p>
            <a:pPr lvl="0"/>
            <a:r>
              <a:rPr lang="en-US"/>
              <a:t>Sample Footer Text</a:t>
            </a:r>
          </a:p>
        </p:txBody>
      </p:sp>
      <p:sp>
        <p:nvSpPr>
          <p:cNvPr id="5" name="Date Placeholder 2">
            <a:extLst>
              <a:ext uri="{FF2B5EF4-FFF2-40B4-BE49-F238E27FC236}">
                <a16:creationId xmlns:a16="http://schemas.microsoft.com/office/drawing/2014/main" id="{EFFBF20E-9478-55B2-D7CF-16BE44D43248}"/>
              </a:ext>
            </a:extLst>
          </p:cNvPr>
          <p:cNvSpPr txBox="1">
            <a:spLocks noGrp="1"/>
          </p:cNvSpPr>
          <p:nvPr>
            <p:ph type="dt" sz="half" idx="7"/>
          </p:nvPr>
        </p:nvSpPr>
        <p:spPr/>
        <p:txBody>
          <a:bodyPr/>
          <a:lstStyle>
            <a:lvl1pPr>
              <a:defRPr>
                <a:solidFill>
                  <a:srgbClr val="A0B4A5"/>
                </a:solidFill>
              </a:defRPr>
            </a:lvl1pPr>
          </a:lstStyle>
          <a:p>
            <a:pPr lvl="0"/>
            <a:fld id="{79EBFC70-D422-49CC-837E-E811B3758E37}" type="datetime1">
              <a:rPr lang="en-US"/>
              <a:pPr lvl="0"/>
              <a:t>1/5/2026</a:t>
            </a:fld>
            <a:endParaRPr lang="en-US"/>
          </a:p>
        </p:txBody>
      </p:sp>
      <p:sp>
        <p:nvSpPr>
          <p:cNvPr id="6" name="Slide Number Placeholder 4">
            <a:extLst>
              <a:ext uri="{FF2B5EF4-FFF2-40B4-BE49-F238E27FC236}">
                <a16:creationId xmlns:a16="http://schemas.microsoft.com/office/drawing/2014/main" id="{F2103858-DF95-F603-2716-6DD4DA49E265}"/>
              </a:ext>
            </a:extLst>
          </p:cNvPr>
          <p:cNvSpPr txBox="1">
            <a:spLocks noGrp="1"/>
          </p:cNvSpPr>
          <p:nvPr>
            <p:ph type="sldNum" sz="quarter" idx="8"/>
          </p:nvPr>
        </p:nvSpPr>
        <p:spPr/>
        <p:txBody>
          <a:bodyPr/>
          <a:lstStyle>
            <a:lvl1pPr>
              <a:defRPr>
                <a:solidFill>
                  <a:srgbClr val="A0B4A5"/>
                </a:solidFill>
              </a:defRPr>
            </a:lvl1pPr>
          </a:lstStyle>
          <a:p>
            <a:pPr lvl="0"/>
            <a:fld id="{17A2D9EE-F58E-4FB9-ABFB-AC6AFB6C6FBD}" type="slidenum">
              <a:t>‹#›</a:t>
            </a:fld>
            <a:endParaRPr lang="en-US"/>
          </a:p>
        </p:txBody>
      </p:sp>
    </p:spTree>
    <p:extLst>
      <p:ext uri="{BB962C8B-B14F-4D97-AF65-F5344CB8AC3E}">
        <p14:creationId xmlns:p14="http://schemas.microsoft.com/office/powerpoint/2010/main" val="22996017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tement 5">
    <p:bg>
      <p:bgPr>
        <a:solidFill>
          <a:srgbClr val="4B5F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32E32-BADD-AAC7-FAB7-ADC422827CE1}"/>
              </a:ext>
            </a:extLst>
          </p:cNvPr>
          <p:cNvSpPr txBox="1">
            <a:spLocks noGrp="1"/>
          </p:cNvSpPr>
          <p:nvPr>
            <p:ph type="title"/>
          </p:nvPr>
        </p:nvSpPr>
        <p:spPr>
          <a:xfrm>
            <a:off x="612648" y="-1133856"/>
            <a:ext cx="10652760" cy="914400"/>
          </a:xfrm>
        </p:spPr>
        <p:txBody>
          <a:bodyPr/>
          <a:lstStyle>
            <a:lvl1pPr>
              <a:defRPr>
                <a:solidFill>
                  <a:srgbClr val="FFFFFF"/>
                </a:solidFill>
              </a:defRPr>
            </a:lvl1pPr>
          </a:lstStyle>
          <a:p>
            <a:pPr lvl="0"/>
            <a:r>
              <a:rPr lang="en-US"/>
              <a:t>Click to edit Master title style</a:t>
            </a:r>
          </a:p>
        </p:txBody>
      </p:sp>
      <p:sp>
        <p:nvSpPr>
          <p:cNvPr id="3" name="Rectangle: Rounded Corners 7">
            <a:extLst>
              <a:ext uri="{FF2B5EF4-FFF2-40B4-BE49-F238E27FC236}">
                <a16:creationId xmlns:a16="http://schemas.microsoft.com/office/drawing/2014/main" id="{5D62FF0C-AA89-FBD0-01D4-EA36D86CD0DF}"/>
              </a:ext>
              <a:ext uri="{C183D7F6-B498-43B3-948B-1728B52AA6E4}">
                <adec:decorative xmlns:adec="http://schemas.microsoft.com/office/drawing/2017/decorative" val="1"/>
              </a:ext>
            </a:extLst>
          </p:cNvPr>
          <p:cNvSpPr/>
          <p:nvPr/>
        </p:nvSpPr>
        <p:spPr>
          <a:xfrm>
            <a:off x="4914900" y="681173"/>
            <a:ext cx="6594680" cy="5495653"/>
          </a:xfrm>
          <a:custGeom>
            <a:avLst>
              <a:gd name="f0" fmla="val 12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647E6B"/>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0EDE6"/>
              </a:solidFill>
              <a:uFillTx/>
              <a:latin typeface="Neue Haas Grotesk Text Pro"/>
            </a:endParaRPr>
          </a:p>
        </p:txBody>
      </p:sp>
      <p:sp>
        <p:nvSpPr>
          <p:cNvPr id="4" name="Content Placeholder 6">
            <a:extLst>
              <a:ext uri="{FF2B5EF4-FFF2-40B4-BE49-F238E27FC236}">
                <a16:creationId xmlns:a16="http://schemas.microsoft.com/office/drawing/2014/main" id="{F8AB163F-FDB9-F38E-92B3-641A6232501B}"/>
              </a:ext>
            </a:extLst>
          </p:cNvPr>
          <p:cNvSpPr txBox="1">
            <a:spLocks noGrp="1"/>
          </p:cNvSpPr>
          <p:nvPr>
            <p:ph idx="4294967295"/>
          </p:nvPr>
        </p:nvSpPr>
        <p:spPr>
          <a:xfrm>
            <a:off x="5134063" y="1048624"/>
            <a:ext cx="6014904" cy="4932730"/>
          </a:xfrm>
        </p:spPr>
        <p:txBody>
          <a:bodyPr anchor="b">
            <a:noAutofit/>
          </a:bodyPr>
          <a:lstStyle>
            <a:lvl1pPr marL="0" indent="0">
              <a:lnSpc>
                <a:spcPct val="85000"/>
              </a:lnSpc>
              <a:buNone/>
              <a:defRPr sz="5400" spc="-50">
                <a:solidFill>
                  <a:srgbClr val="F0EDE6"/>
                </a:solidFill>
              </a:defRPr>
            </a:lvl1pPr>
            <a:lvl2pPr marL="228600" indent="0">
              <a:lnSpc>
                <a:spcPct val="85000"/>
              </a:lnSpc>
              <a:buNone/>
              <a:defRPr sz="4400" spc="-50">
                <a:solidFill>
                  <a:srgbClr val="F0EDE6"/>
                </a:solidFill>
              </a:defRPr>
            </a:lvl2pPr>
            <a:lvl3pPr marL="457200" indent="0">
              <a:lnSpc>
                <a:spcPct val="85000"/>
              </a:lnSpc>
              <a:buNone/>
              <a:defRPr sz="3600" spc="-50">
                <a:solidFill>
                  <a:srgbClr val="F0EDE6"/>
                </a:solidFill>
              </a:defRPr>
            </a:lvl3pPr>
            <a:lvl4pPr marL="685800" indent="0">
              <a:lnSpc>
                <a:spcPct val="85000"/>
              </a:lnSpc>
              <a:buNone/>
              <a:defRPr sz="3200" spc="-50">
                <a:solidFill>
                  <a:srgbClr val="F0EDE6"/>
                </a:solidFill>
              </a:defRPr>
            </a:lvl4pPr>
            <a:lvl5pPr marL="914400" indent="0">
              <a:lnSpc>
                <a:spcPct val="85000"/>
              </a:lnSpc>
              <a:buNone/>
              <a:defRPr sz="2800" spc="-50">
                <a:solidFill>
                  <a:srgbClr val="F0EDE6"/>
                </a:solidFill>
              </a:defRPr>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3">
            <a:extLst>
              <a:ext uri="{FF2B5EF4-FFF2-40B4-BE49-F238E27FC236}">
                <a16:creationId xmlns:a16="http://schemas.microsoft.com/office/drawing/2014/main" id="{AAB7CA05-4C9C-813D-B2F2-7B368FA3D69C}"/>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6" name="Date Placeholder 2">
            <a:extLst>
              <a:ext uri="{FF2B5EF4-FFF2-40B4-BE49-F238E27FC236}">
                <a16:creationId xmlns:a16="http://schemas.microsoft.com/office/drawing/2014/main" id="{BC0637FF-4EBE-35D8-2C89-9E1A6AAD3449}"/>
              </a:ext>
            </a:extLst>
          </p:cNvPr>
          <p:cNvSpPr txBox="1">
            <a:spLocks noGrp="1"/>
          </p:cNvSpPr>
          <p:nvPr>
            <p:ph type="dt" sz="half" idx="7"/>
          </p:nvPr>
        </p:nvSpPr>
        <p:spPr/>
        <p:txBody>
          <a:bodyPr/>
          <a:lstStyle>
            <a:lvl1pPr>
              <a:defRPr>
                <a:solidFill>
                  <a:srgbClr val="F0EDE6"/>
                </a:solidFill>
              </a:defRPr>
            </a:lvl1pPr>
          </a:lstStyle>
          <a:p>
            <a:pPr lvl="0"/>
            <a:fld id="{F354DBB7-5383-4933-B66B-AAFCF2140F50}" type="datetime1">
              <a:rPr lang="en-US"/>
              <a:pPr lvl="0"/>
              <a:t>1/5/2026</a:t>
            </a:fld>
            <a:endParaRPr lang="en-US"/>
          </a:p>
        </p:txBody>
      </p:sp>
      <p:sp>
        <p:nvSpPr>
          <p:cNvPr id="7" name="Slide Number Placeholder 4">
            <a:extLst>
              <a:ext uri="{FF2B5EF4-FFF2-40B4-BE49-F238E27FC236}">
                <a16:creationId xmlns:a16="http://schemas.microsoft.com/office/drawing/2014/main" id="{4E73BF0C-9F28-5A4B-40C1-59E003AE4522}"/>
              </a:ext>
            </a:extLst>
          </p:cNvPr>
          <p:cNvSpPr txBox="1">
            <a:spLocks noGrp="1"/>
          </p:cNvSpPr>
          <p:nvPr>
            <p:ph type="sldNum" sz="quarter" idx="8"/>
          </p:nvPr>
        </p:nvSpPr>
        <p:spPr/>
        <p:txBody>
          <a:bodyPr/>
          <a:lstStyle>
            <a:lvl1pPr>
              <a:defRPr>
                <a:solidFill>
                  <a:srgbClr val="F0EDE6"/>
                </a:solidFill>
              </a:defRPr>
            </a:lvl1pPr>
          </a:lstStyle>
          <a:p>
            <a:pPr lvl="0"/>
            <a:fld id="{A974A672-2A96-47DF-BC23-AEE30785B331}" type="slidenum">
              <a:t>‹#›</a:t>
            </a:fld>
            <a:endParaRPr lang="en-US"/>
          </a:p>
        </p:txBody>
      </p:sp>
    </p:spTree>
    <p:extLst>
      <p:ext uri="{BB962C8B-B14F-4D97-AF65-F5344CB8AC3E}">
        <p14:creationId xmlns:p14="http://schemas.microsoft.com/office/powerpoint/2010/main" val="24846060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5C54A-204C-31B8-BAE4-DFAF76C0840D}"/>
              </a:ext>
            </a:extLst>
          </p:cNvPr>
          <p:cNvSpPr txBox="1">
            <a:spLocks noGrp="1"/>
          </p:cNvSpPr>
          <p:nvPr>
            <p:ph type="title"/>
          </p:nvPr>
        </p:nvSpPr>
        <p:spPr>
          <a:xfrm>
            <a:off x="1388781" y="5029200"/>
            <a:ext cx="9198864" cy="713232"/>
          </a:xfrm>
        </p:spPr>
        <p:txBody>
          <a:bodyPr/>
          <a:lstStyle>
            <a:lvl1pPr>
              <a:lnSpc>
                <a:spcPct val="90000"/>
              </a:lnSpc>
              <a:defRPr sz="2000" b="1" spc="-50">
                <a:solidFill>
                  <a:srgbClr val="647E6B"/>
                </a:solidFill>
              </a:defRPr>
            </a:lvl1pPr>
          </a:lstStyle>
          <a:p>
            <a:pPr lvl="0"/>
            <a:r>
              <a:rPr lang="en-US"/>
              <a:t>Quote Author</a:t>
            </a:r>
          </a:p>
        </p:txBody>
      </p:sp>
      <p:sp>
        <p:nvSpPr>
          <p:cNvPr id="3" name="Content Placeholder 6">
            <a:extLst>
              <a:ext uri="{FF2B5EF4-FFF2-40B4-BE49-F238E27FC236}">
                <a16:creationId xmlns:a16="http://schemas.microsoft.com/office/drawing/2014/main" id="{3D592E9B-64C0-A7A5-DAF2-52346657173F}"/>
              </a:ext>
            </a:extLst>
          </p:cNvPr>
          <p:cNvSpPr txBox="1">
            <a:spLocks noGrp="1"/>
          </p:cNvSpPr>
          <p:nvPr>
            <p:ph idx="4294967295"/>
          </p:nvPr>
        </p:nvSpPr>
        <p:spPr>
          <a:xfrm>
            <a:off x="1388781" y="1115568"/>
            <a:ext cx="9198864" cy="3584448"/>
          </a:xfrm>
        </p:spPr>
        <p:txBody>
          <a:bodyPr anchor="ctr"/>
          <a:lstStyle>
            <a:lvl1pPr marL="137160" indent="-137160">
              <a:lnSpc>
                <a:spcPct val="90000"/>
              </a:lnSpc>
              <a:spcBef>
                <a:spcPts val="0"/>
              </a:spcBef>
              <a:buNone/>
              <a:defRPr sz="5000" spc="-50"/>
            </a:lvl1pPr>
          </a:lstStyle>
          <a:p>
            <a:pPr lvl="0"/>
            <a:r>
              <a:rPr lang="en-US"/>
              <a:t>Click to edit Quote</a:t>
            </a:r>
          </a:p>
        </p:txBody>
      </p:sp>
      <p:sp>
        <p:nvSpPr>
          <p:cNvPr id="4" name="Footer Placeholder 3">
            <a:extLst>
              <a:ext uri="{FF2B5EF4-FFF2-40B4-BE49-F238E27FC236}">
                <a16:creationId xmlns:a16="http://schemas.microsoft.com/office/drawing/2014/main" id="{82B70904-9441-677F-14B9-EA17C74E0EE4}"/>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2">
            <a:extLst>
              <a:ext uri="{FF2B5EF4-FFF2-40B4-BE49-F238E27FC236}">
                <a16:creationId xmlns:a16="http://schemas.microsoft.com/office/drawing/2014/main" id="{DF8F50F5-0EDF-71B6-0BB6-1CD636164CD9}"/>
              </a:ext>
            </a:extLst>
          </p:cNvPr>
          <p:cNvSpPr txBox="1">
            <a:spLocks noGrp="1"/>
          </p:cNvSpPr>
          <p:nvPr>
            <p:ph type="dt" sz="half" idx="7"/>
          </p:nvPr>
        </p:nvSpPr>
        <p:spPr/>
        <p:txBody>
          <a:bodyPr/>
          <a:lstStyle>
            <a:lvl1pPr>
              <a:defRPr/>
            </a:lvl1pPr>
          </a:lstStyle>
          <a:p>
            <a:pPr lvl="0"/>
            <a:fld id="{4B0B048C-61CC-4A3B-8A16-FA28AF43BD26}" type="datetime1">
              <a:rPr lang="en-US"/>
              <a:pPr lvl="0"/>
              <a:t>1/5/2026</a:t>
            </a:fld>
            <a:endParaRPr lang="en-US"/>
          </a:p>
        </p:txBody>
      </p:sp>
      <p:sp>
        <p:nvSpPr>
          <p:cNvPr id="6" name="Slide Number Placeholder 4">
            <a:extLst>
              <a:ext uri="{FF2B5EF4-FFF2-40B4-BE49-F238E27FC236}">
                <a16:creationId xmlns:a16="http://schemas.microsoft.com/office/drawing/2014/main" id="{60090FBE-943F-3F33-81F5-76B53960CD6F}"/>
              </a:ext>
            </a:extLst>
          </p:cNvPr>
          <p:cNvSpPr txBox="1">
            <a:spLocks noGrp="1"/>
          </p:cNvSpPr>
          <p:nvPr>
            <p:ph type="sldNum" sz="quarter" idx="8"/>
          </p:nvPr>
        </p:nvSpPr>
        <p:spPr/>
        <p:txBody>
          <a:bodyPr/>
          <a:lstStyle>
            <a:lvl1pPr>
              <a:defRPr/>
            </a:lvl1pPr>
          </a:lstStyle>
          <a:p>
            <a:pPr lvl="0"/>
            <a:fld id="{4D97359F-880C-4BC9-B7F2-66F288F54CC1}" type="slidenum">
              <a:t>‹#›</a:t>
            </a:fld>
            <a:endParaRPr lang="en-US"/>
          </a:p>
        </p:txBody>
      </p:sp>
    </p:spTree>
    <p:extLst>
      <p:ext uri="{BB962C8B-B14F-4D97-AF65-F5344CB8AC3E}">
        <p14:creationId xmlns:p14="http://schemas.microsoft.com/office/powerpoint/2010/main" val="21085842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Quote 2">
    <p:bg>
      <p:bgPr>
        <a:solidFill>
          <a:srgbClr val="FFFFFF"/>
        </a:solidFill>
        <a:effectLst/>
      </p:bgPr>
    </p:bg>
    <p:spTree>
      <p:nvGrpSpPr>
        <p:cNvPr id="1" name=""/>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9C1982E9-312B-4B8B-EAE0-9A3AF4B5E53A}"/>
              </a:ext>
              <a:ext uri="{C183D7F6-B498-43B3-948B-1728B52AA6E4}">
                <adec:decorative xmlns:adec="http://schemas.microsoft.com/office/drawing/2017/decorative" val="1"/>
              </a:ext>
            </a:extLst>
          </p:cNvPr>
          <p:cNvSpPr/>
          <p:nvPr/>
        </p:nvSpPr>
        <p:spPr>
          <a:xfrm>
            <a:off x="620200" y="620200"/>
            <a:ext cx="10946703" cy="5617598"/>
          </a:xfrm>
          <a:custGeom>
            <a:avLst>
              <a:gd name="f0" fmla="val 118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0EDE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0EDE6"/>
              </a:solidFill>
              <a:uFillTx/>
              <a:latin typeface="Neue Haas Grotesk Text Pro"/>
            </a:endParaRPr>
          </a:p>
        </p:txBody>
      </p:sp>
      <p:sp>
        <p:nvSpPr>
          <p:cNvPr id="3" name="Title 1">
            <a:extLst>
              <a:ext uri="{FF2B5EF4-FFF2-40B4-BE49-F238E27FC236}">
                <a16:creationId xmlns:a16="http://schemas.microsoft.com/office/drawing/2014/main" id="{097ADA2D-05FB-1C5A-589F-9374F87C74FB}"/>
              </a:ext>
            </a:extLst>
          </p:cNvPr>
          <p:cNvSpPr txBox="1">
            <a:spLocks noGrp="1"/>
          </p:cNvSpPr>
          <p:nvPr>
            <p:ph type="title"/>
          </p:nvPr>
        </p:nvSpPr>
        <p:spPr>
          <a:xfrm>
            <a:off x="1619566" y="4874218"/>
            <a:ext cx="8753898" cy="666423"/>
          </a:xfrm>
        </p:spPr>
        <p:txBody>
          <a:bodyPr anchor="ctr"/>
          <a:lstStyle>
            <a:lvl1pPr algn="r">
              <a:lnSpc>
                <a:spcPct val="90000"/>
              </a:lnSpc>
              <a:defRPr sz="1600" cap="all" spc="100">
                <a:solidFill>
                  <a:srgbClr val="647E6B"/>
                </a:solidFill>
              </a:defRPr>
            </a:lvl1pPr>
          </a:lstStyle>
          <a:p>
            <a:pPr lvl="0"/>
            <a:r>
              <a:rPr lang="en-US"/>
              <a:t>Quote Author</a:t>
            </a:r>
          </a:p>
        </p:txBody>
      </p:sp>
      <p:sp>
        <p:nvSpPr>
          <p:cNvPr id="4" name="Content Placeholder 6">
            <a:extLst>
              <a:ext uri="{FF2B5EF4-FFF2-40B4-BE49-F238E27FC236}">
                <a16:creationId xmlns:a16="http://schemas.microsoft.com/office/drawing/2014/main" id="{449A6E47-F3E0-BE79-7AFD-95A7764D32E2}"/>
              </a:ext>
            </a:extLst>
          </p:cNvPr>
          <p:cNvSpPr txBox="1">
            <a:spLocks noGrp="1"/>
          </p:cNvSpPr>
          <p:nvPr>
            <p:ph idx="4294967295"/>
          </p:nvPr>
        </p:nvSpPr>
        <p:spPr>
          <a:xfrm>
            <a:off x="1619566" y="1410343"/>
            <a:ext cx="8753898" cy="3301139"/>
          </a:xfrm>
        </p:spPr>
        <p:txBody>
          <a:bodyPr/>
          <a:lstStyle>
            <a:lvl1pPr marL="164592" indent="-164592">
              <a:lnSpc>
                <a:spcPct val="90000"/>
              </a:lnSpc>
              <a:spcBef>
                <a:spcPts val="0"/>
              </a:spcBef>
              <a:buNone/>
              <a:defRPr sz="5000" spc="-50"/>
            </a:lvl1pPr>
          </a:lstStyle>
          <a:p>
            <a:pPr lvl="0"/>
            <a:r>
              <a:rPr lang="en-US"/>
              <a:t>Click to edit Quote</a:t>
            </a:r>
          </a:p>
        </p:txBody>
      </p:sp>
      <p:sp>
        <p:nvSpPr>
          <p:cNvPr id="5" name="Footer Placeholder 3">
            <a:extLst>
              <a:ext uri="{FF2B5EF4-FFF2-40B4-BE49-F238E27FC236}">
                <a16:creationId xmlns:a16="http://schemas.microsoft.com/office/drawing/2014/main" id="{75024552-99F6-09D3-7509-AE4DCA409E01}"/>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2">
            <a:extLst>
              <a:ext uri="{FF2B5EF4-FFF2-40B4-BE49-F238E27FC236}">
                <a16:creationId xmlns:a16="http://schemas.microsoft.com/office/drawing/2014/main" id="{B1E8957B-C7F9-3F8D-B36D-1BABFE07DC54}"/>
              </a:ext>
            </a:extLst>
          </p:cNvPr>
          <p:cNvSpPr txBox="1">
            <a:spLocks noGrp="1"/>
          </p:cNvSpPr>
          <p:nvPr>
            <p:ph type="dt" sz="half" idx="7"/>
          </p:nvPr>
        </p:nvSpPr>
        <p:spPr/>
        <p:txBody>
          <a:bodyPr/>
          <a:lstStyle>
            <a:lvl1pPr>
              <a:defRPr/>
            </a:lvl1pPr>
          </a:lstStyle>
          <a:p>
            <a:pPr lvl="0"/>
            <a:fld id="{9DF065D0-712F-40E7-A467-95DBEF0507F7}" type="datetime1">
              <a:rPr lang="en-US"/>
              <a:pPr lvl="0"/>
              <a:t>1/5/2026</a:t>
            </a:fld>
            <a:endParaRPr lang="en-US"/>
          </a:p>
        </p:txBody>
      </p:sp>
      <p:sp>
        <p:nvSpPr>
          <p:cNvPr id="7" name="Slide Number Placeholder 4">
            <a:extLst>
              <a:ext uri="{FF2B5EF4-FFF2-40B4-BE49-F238E27FC236}">
                <a16:creationId xmlns:a16="http://schemas.microsoft.com/office/drawing/2014/main" id="{0CA16283-F9CC-6707-4997-64F591C583E7}"/>
              </a:ext>
            </a:extLst>
          </p:cNvPr>
          <p:cNvSpPr txBox="1">
            <a:spLocks noGrp="1"/>
          </p:cNvSpPr>
          <p:nvPr>
            <p:ph type="sldNum" sz="quarter" idx="8"/>
          </p:nvPr>
        </p:nvSpPr>
        <p:spPr/>
        <p:txBody>
          <a:bodyPr/>
          <a:lstStyle>
            <a:lvl1pPr>
              <a:defRPr/>
            </a:lvl1pPr>
          </a:lstStyle>
          <a:p>
            <a:pPr lvl="0"/>
            <a:fld id="{E2D86077-1E2C-4A46-8165-51E5CB06E159}" type="slidenum">
              <a:t>‹#›</a:t>
            </a:fld>
            <a:endParaRPr lang="en-US"/>
          </a:p>
        </p:txBody>
      </p:sp>
    </p:spTree>
    <p:extLst>
      <p:ext uri="{BB962C8B-B14F-4D97-AF65-F5344CB8AC3E}">
        <p14:creationId xmlns:p14="http://schemas.microsoft.com/office/powerpoint/2010/main" val="27693894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3">
    <p:bg>
      <p:bgPr>
        <a:solidFill>
          <a:srgbClr val="F0EDE6"/>
        </a:solidFill>
        <a:effectLst/>
      </p:bgPr>
    </p:bg>
    <p:spTree>
      <p:nvGrpSpPr>
        <p:cNvPr id="1" name=""/>
        <p:cNvGrpSpPr/>
        <p:nvPr/>
      </p:nvGrpSpPr>
      <p:grpSpPr>
        <a:xfrm>
          <a:off x="0" y="0"/>
          <a:ext cx="0" cy="0"/>
          <a:chOff x="0" y="0"/>
          <a:chExt cx="0" cy="0"/>
        </a:xfrm>
      </p:grpSpPr>
      <p:sp>
        <p:nvSpPr>
          <p:cNvPr id="2" name="Rectangle: Rounded Corners 10">
            <a:extLst>
              <a:ext uri="{FF2B5EF4-FFF2-40B4-BE49-F238E27FC236}">
                <a16:creationId xmlns:a16="http://schemas.microsoft.com/office/drawing/2014/main" id="{0782B72E-6F6B-F747-6C2D-39F4C5719E54}"/>
              </a:ext>
              <a:ext uri="{C183D7F6-B498-43B3-948B-1728B52AA6E4}">
                <adec:decorative xmlns:adec="http://schemas.microsoft.com/office/drawing/2017/decorative" val="1"/>
              </a:ext>
            </a:extLst>
          </p:cNvPr>
          <p:cNvSpPr/>
          <p:nvPr/>
        </p:nvSpPr>
        <p:spPr>
          <a:xfrm>
            <a:off x="4914900" y="681173"/>
            <a:ext cx="6594680" cy="5495653"/>
          </a:xfrm>
          <a:custGeom>
            <a:avLst>
              <a:gd name="f0" fmla="val 120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0EDE6"/>
              </a:solidFill>
              <a:uFillTx/>
              <a:latin typeface="Neue Haas Grotesk Text Pro"/>
            </a:endParaRPr>
          </a:p>
        </p:txBody>
      </p:sp>
      <p:sp>
        <p:nvSpPr>
          <p:cNvPr id="3" name="Title 1">
            <a:extLst>
              <a:ext uri="{FF2B5EF4-FFF2-40B4-BE49-F238E27FC236}">
                <a16:creationId xmlns:a16="http://schemas.microsoft.com/office/drawing/2014/main" id="{DF75DC4D-C5CA-3E0A-2B97-B1266FA8688E}"/>
              </a:ext>
            </a:extLst>
          </p:cNvPr>
          <p:cNvSpPr txBox="1">
            <a:spLocks noGrp="1"/>
          </p:cNvSpPr>
          <p:nvPr>
            <p:ph type="title"/>
          </p:nvPr>
        </p:nvSpPr>
        <p:spPr>
          <a:xfrm>
            <a:off x="5727124" y="5053385"/>
            <a:ext cx="5337343" cy="829324"/>
          </a:xfrm>
        </p:spPr>
        <p:txBody>
          <a:bodyPr anchor="ctr"/>
          <a:lstStyle>
            <a:lvl1pPr algn="r">
              <a:lnSpc>
                <a:spcPct val="90000"/>
              </a:lnSpc>
              <a:defRPr sz="1600" cap="all" spc="100"/>
            </a:lvl1pPr>
          </a:lstStyle>
          <a:p>
            <a:pPr lvl="0"/>
            <a:r>
              <a:rPr lang="en-US"/>
              <a:t>Quote Author</a:t>
            </a:r>
          </a:p>
        </p:txBody>
      </p:sp>
      <p:sp>
        <p:nvSpPr>
          <p:cNvPr id="4" name="Content Placeholder 6">
            <a:extLst>
              <a:ext uri="{FF2B5EF4-FFF2-40B4-BE49-F238E27FC236}">
                <a16:creationId xmlns:a16="http://schemas.microsoft.com/office/drawing/2014/main" id="{1D1A6A53-045B-5EC0-25F8-7871D250922B}"/>
              </a:ext>
            </a:extLst>
          </p:cNvPr>
          <p:cNvSpPr txBox="1">
            <a:spLocks noGrp="1"/>
          </p:cNvSpPr>
          <p:nvPr>
            <p:ph idx="4294967295"/>
          </p:nvPr>
        </p:nvSpPr>
        <p:spPr>
          <a:xfrm>
            <a:off x="5374788" y="1078031"/>
            <a:ext cx="5337343" cy="3603028"/>
          </a:xfrm>
        </p:spPr>
        <p:txBody>
          <a:bodyPr/>
          <a:lstStyle>
            <a:lvl1pPr marL="164592" indent="-164592">
              <a:lnSpc>
                <a:spcPct val="95000"/>
              </a:lnSpc>
              <a:spcBef>
                <a:spcPts val="0"/>
              </a:spcBef>
              <a:buNone/>
              <a:defRPr sz="4300" spc="-50"/>
            </a:lvl1pPr>
          </a:lstStyle>
          <a:p>
            <a:pPr lvl="0"/>
            <a:r>
              <a:rPr lang="en-US"/>
              <a:t>Click to edit Quote</a:t>
            </a:r>
          </a:p>
        </p:txBody>
      </p:sp>
      <p:sp>
        <p:nvSpPr>
          <p:cNvPr id="5" name="Footer Placeholder 3">
            <a:extLst>
              <a:ext uri="{FF2B5EF4-FFF2-40B4-BE49-F238E27FC236}">
                <a16:creationId xmlns:a16="http://schemas.microsoft.com/office/drawing/2014/main" id="{BA367F4D-2499-476F-7FC7-C2BD41EF6FDC}"/>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2">
            <a:extLst>
              <a:ext uri="{FF2B5EF4-FFF2-40B4-BE49-F238E27FC236}">
                <a16:creationId xmlns:a16="http://schemas.microsoft.com/office/drawing/2014/main" id="{9D622B17-6C05-CCB1-06E7-EFA8035BD593}"/>
              </a:ext>
            </a:extLst>
          </p:cNvPr>
          <p:cNvSpPr txBox="1">
            <a:spLocks noGrp="1"/>
          </p:cNvSpPr>
          <p:nvPr>
            <p:ph type="dt" sz="half" idx="7"/>
          </p:nvPr>
        </p:nvSpPr>
        <p:spPr/>
        <p:txBody>
          <a:bodyPr/>
          <a:lstStyle>
            <a:lvl1pPr>
              <a:defRPr/>
            </a:lvl1pPr>
          </a:lstStyle>
          <a:p>
            <a:pPr lvl="0"/>
            <a:fld id="{361139BD-A56D-4771-8616-7F30EE03AC47}" type="datetime1">
              <a:rPr lang="en-US"/>
              <a:pPr lvl="0"/>
              <a:t>1/5/2026</a:t>
            </a:fld>
            <a:endParaRPr lang="en-US"/>
          </a:p>
        </p:txBody>
      </p:sp>
      <p:sp>
        <p:nvSpPr>
          <p:cNvPr id="7" name="Slide Number Placeholder 4">
            <a:extLst>
              <a:ext uri="{FF2B5EF4-FFF2-40B4-BE49-F238E27FC236}">
                <a16:creationId xmlns:a16="http://schemas.microsoft.com/office/drawing/2014/main" id="{56B99640-2594-5D24-80BA-8BED37BBB53D}"/>
              </a:ext>
            </a:extLst>
          </p:cNvPr>
          <p:cNvSpPr txBox="1">
            <a:spLocks noGrp="1"/>
          </p:cNvSpPr>
          <p:nvPr>
            <p:ph type="sldNum" sz="quarter" idx="8"/>
          </p:nvPr>
        </p:nvSpPr>
        <p:spPr/>
        <p:txBody>
          <a:bodyPr/>
          <a:lstStyle>
            <a:lvl1pPr>
              <a:defRPr/>
            </a:lvl1pPr>
          </a:lstStyle>
          <a:p>
            <a:pPr lvl="0"/>
            <a:fld id="{567409B6-1CBE-4BFB-A990-C25B96E4C9C3}" type="slidenum">
              <a:t>‹#›</a:t>
            </a:fld>
            <a:endParaRPr lang="en-US"/>
          </a:p>
        </p:txBody>
      </p:sp>
    </p:spTree>
    <p:extLst>
      <p:ext uri="{BB962C8B-B14F-4D97-AF65-F5344CB8AC3E}">
        <p14:creationId xmlns:p14="http://schemas.microsoft.com/office/powerpoint/2010/main" val="39918430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4">
    <p:bg>
      <p:bgPr>
        <a:solidFill>
          <a:srgbClr val="4B5F50"/>
        </a:solidFill>
        <a:effectLst/>
      </p:bgPr>
    </p:bg>
    <p:spTree>
      <p:nvGrpSpPr>
        <p:cNvPr id="1" name=""/>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id="{056B83DD-EA47-FF5E-2DD7-31EDEA732965}"/>
              </a:ext>
              <a:ext uri="{C183D7F6-B498-43B3-948B-1728B52AA6E4}">
                <adec:decorative xmlns:adec="http://schemas.microsoft.com/office/drawing/2017/decorative" val="1"/>
              </a:ext>
            </a:extLst>
          </p:cNvPr>
          <p:cNvSpPr/>
          <p:nvPr/>
        </p:nvSpPr>
        <p:spPr>
          <a:xfrm>
            <a:off x="1880801" y="1175287"/>
            <a:ext cx="8430402" cy="4507434"/>
          </a:xfrm>
          <a:custGeom>
            <a:avLst>
              <a:gd name="f0" fmla="val 221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647E6B"/>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0EDE6"/>
              </a:solidFill>
              <a:uFillTx/>
              <a:latin typeface="Neue Haas Grotesk Text Pro"/>
            </a:endParaRPr>
          </a:p>
        </p:txBody>
      </p:sp>
      <p:sp>
        <p:nvSpPr>
          <p:cNvPr id="3" name="Title 1">
            <a:extLst>
              <a:ext uri="{FF2B5EF4-FFF2-40B4-BE49-F238E27FC236}">
                <a16:creationId xmlns:a16="http://schemas.microsoft.com/office/drawing/2014/main" id="{62D9B069-ED11-7C12-1978-14A7B272D9F8}"/>
              </a:ext>
            </a:extLst>
          </p:cNvPr>
          <p:cNvSpPr txBox="1">
            <a:spLocks noGrp="1"/>
          </p:cNvSpPr>
          <p:nvPr>
            <p:ph type="title"/>
          </p:nvPr>
        </p:nvSpPr>
        <p:spPr>
          <a:xfrm>
            <a:off x="2506434" y="4727009"/>
            <a:ext cx="7179128" cy="693014"/>
          </a:xfrm>
        </p:spPr>
        <p:txBody>
          <a:bodyPr anchorCtr="1"/>
          <a:lstStyle>
            <a:lvl1pPr algn="ctr">
              <a:lnSpc>
                <a:spcPct val="120000"/>
              </a:lnSpc>
              <a:defRPr sz="1400" cap="all" spc="100">
                <a:solidFill>
                  <a:srgbClr val="F0EDE6"/>
                </a:solidFill>
              </a:defRPr>
            </a:lvl1pPr>
          </a:lstStyle>
          <a:p>
            <a:pPr lvl="0"/>
            <a:r>
              <a:rPr lang="en-US"/>
              <a:t>Quote Author</a:t>
            </a:r>
          </a:p>
        </p:txBody>
      </p:sp>
      <p:sp>
        <p:nvSpPr>
          <p:cNvPr id="4" name="Content Placeholder 6">
            <a:extLst>
              <a:ext uri="{FF2B5EF4-FFF2-40B4-BE49-F238E27FC236}">
                <a16:creationId xmlns:a16="http://schemas.microsoft.com/office/drawing/2014/main" id="{BA58BC9F-E885-F177-A984-13FE83E927D0}"/>
              </a:ext>
            </a:extLst>
          </p:cNvPr>
          <p:cNvSpPr txBox="1">
            <a:spLocks noGrp="1"/>
          </p:cNvSpPr>
          <p:nvPr>
            <p:ph idx="4294967295"/>
          </p:nvPr>
        </p:nvSpPr>
        <p:spPr>
          <a:xfrm>
            <a:off x="2506434" y="1638303"/>
            <a:ext cx="7179128" cy="2972202"/>
          </a:xfrm>
        </p:spPr>
        <p:txBody>
          <a:bodyPr anchor="ctr" anchorCtr="1"/>
          <a:lstStyle>
            <a:lvl1pPr marL="137160" indent="-137160" algn="ctr">
              <a:lnSpc>
                <a:spcPct val="90000"/>
              </a:lnSpc>
              <a:spcBef>
                <a:spcPts val="0"/>
              </a:spcBef>
              <a:buNone/>
              <a:defRPr sz="4000" spc="-50">
                <a:solidFill>
                  <a:srgbClr val="F0EDE6"/>
                </a:solidFill>
              </a:defRPr>
            </a:lvl1pPr>
          </a:lstStyle>
          <a:p>
            <a:pPr lvl="0"/>
            <a:r>
              <a:rPr lang="en-US"/>
              <a:t>Click to edit Quote</a:t>
            </a:r>
          </a:p>
        </p:txBody>
      </p:sp>
      <p:sp>
        <p:nvSpPr>
          <p:cNvPr id="5" name="Footer Placeholder 3">
            <a:extLst>
              <a:ext uri="{FF2B5EF4-FFF2-40B4-BE49-F238E27FC236}">
                <a16:creationId xmlns:a16="http://schemas.microsoft.com/office/drawing/2014/main" id="{02C4C8EE-E40E-C321-B4B1-F66BBE8E5544}"/>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6" name="Date Placeholder 2">
            <a:extLst>
              <a:ext uri="{FF2B5EF4-FFF2-40B4-BE49-F238E27FC236}">
                <a16:creationId xmlns:a16="http://schemas.microsoft.com/office/drawing/2014/main" id="{CEF7B1C3-3CC6-3BCA-A750-8FEB7C6B9D69}"/>
              </a:ext>
            </a:extLst>
          </p:cNvPr>
          <p:cNvSpPr txBox="1">
            <a:spLocks noGrp="1"/>
          </p:cNvSpPr>
          <p:nvPr>
            <p:ph type="dt" sz="half" idx="7"/>
          </p:nvPr>
        </p:nvSpPr>
        <p:spPr/>
        <p:txBody>
          <a:bodyPr/>
          <a:lstStyle>
            <a:lvl1pPr>
              <a:defRPr>
                <a:solidFill>
                  <a:srgbClr val="F0EDE6"/>
                </a:solidFill>
              </a:defRPr>
            </a:lvl1pPr>
          </a:lstStyle>
          <a:p>
            <a:pPr lvl="0"/>
            <a:fld id="{17CC88B6-F784-403D-9C6B-0B9DDD3D4302}" type="datetime1">
              <a:rPr lang="en-US"/>
              <a:pPr lvl="0"/>
              <a:t>1/5/2026</a:t>
            </a:fld>
            <a:endParaRPr lang="en-US"/>
          </a:p>
        </p:txBody>
      </p:sp>
      <p:sp>
        <p:nvSpPr>
          <p:cNvPr id="7" name="Slide Number Placeholder 4">
            <a:extLst>
              <a:ext uri="{FF2B5EF4-FFF2-40B4-BE49-F238E27FC236}">
                <a16:creationId xmlns:a16="http://schemas.microsoft.com/office/drawing/2014/main" id="{3A8C06C3-994B-5DA0-27A0-9B9ECBF5EC7E}"/>
              </a:ext>
            </a:extLst>
          </p:cNvPr>
          <p:cNvSpPr txBox="1">
            <a:spLocks noGrp="1"/>
          </p:cNvSpPr>
          <p:nvPr>
            <p:ph type="sldNum" sz="quarter" idx="8"/>
          </p:nvPr>
        </p:nvSpPr>
        <p:spPr/>
        <p:txBody>
          <a:bodyPr/>
          <a:lstStyle>
            <a:lvl1pPr>
              <a:defRPr>
                <a:solidFill>
                  <a:srgbClr val="F0EDE6"/>
                </a:solidFill>
              </a:defRPr>
            </a:lvl1pPr>
          </a:lstStyle>
          <a:p>
            <a:pPr lvl="0"/>
            <a:fld id="{11EEA9B2-C2D8-44AB-9C0D-A7BDEFFCD298}" type="slidenum">
              <a:t>‹#›</a:t>
            </a:fld>
            <a:endParaRPr lang="en-US"/>
          </a:p>
        </p:txBody>
      </p:sp>
    </p:spTree>
    <p:extLst>
      <p:ext uri="{BB962C8B-B14F-4D97-AF65-F5344CB8AC3E}">
        <p14:creationId xmlns:p14="http://schemas.microsoft.com/office/powerpoint/2010/main" val="23991361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5">
    <p:bg>
      <p:bgPr>
        <a:solidFill>
          <a:srgbClr val="647E6B"/>
        </a:solidFill>
        <a:effectLst/>
      </p:bgPr>
    </p:bg>
    <p:spTree>
      <p:nvGrpSpPr>
        <p:cNvPr id="1" name=""/>
        <p:cNvGrpSpPr/>
        <p:nvPr/>
      </p:nvGrpSpPr>
      <p:grpSpPr>
        <a:xfrm>
          <a:off x="0" y="0"/>
          <a:ext cx="0" cy="0"/>
          <a:chOff x="0" y="0"/>
          <a:chExt cx="0" cy="0"/>
        </a:xfrm>
      </p:grpSpPr>
      <p:sp>
        <p:nvSpPr>
          <p:cNvPr id="2" name="Rectangle: Rounded Corners 8">
            <a:extLst>
              <a:ext uri="{FF2B5EF4-FFF2-40B4-BE49-F238E27FC236}">
                <a16:creationId xmlns:a16="http://schemas.microsoft.com/office/drawing/2014/main" id="{38A69694-7792-3181-C28C-F5E3B10145AB}"/>
              </a:ext>
              <a:ext uri="{C183D7F6-B498-43B3-948B-1728B52AA6E4}">
                <adec:decorative xmlns:adec="http://schemas.microsoft.com/office/drawing/2017/decorative" val="1"/>
              </a:ext>
            </a:extLst>
          </p:cNvPr>
          <p:cNvSpPr/>
          <p:nvPr/>
        </p:nvSpPr>
        <p:spPr>
          <a:xfrm>
            <a:off x="1371600" y="1088757"/>
            <a:ext cx="9484961" cy="4680484"/>
          </a:xfrm>
          <a:custGeom>
            <a:avLst>
              <a:gd name="f0" fmla="val 145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A0B4A5">
              <a:alpha val="5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0EDE6"/>
              </a:solidFill>
              <a:uFillTx/>
              <a:latin typeface="Neue Haas Grotesk Text Pro"/>
            </a:endParaRPr>
          </a:p>
        </p:txBody>
      </p:sp>
      <p:sp>
        <p:nvSpPr>
          <p:cNvPr id="3" name="Title 1">
            <a:extLst>
              <a:ext uri="{FF2B5EF4-FFF2-40B4-BE49-F238E27FC236}">
                <a16:creationId xmlns:a16="http://schemas.microsoft.com/office/drawing/2014/main" id="{01B0589D-BA18-BB15-8C84-072D55A5EB7B}"/>
              </a:ext>
            </a:extLst>
          </p:cNvPr>
          <p:cNvSpPr txBox="1">
            <a:spLocks noGrp="1"/>
          </p:cNvSpPr>
          <p:nvPr>
            <p:ph type="title"/>
          </p:nvPr>
        </p:nvSpPr>
        <p:spPr>
          <a:xfrm>
            <a:off x="2046024" y="4652723"/>
            <a:ext cx="8105616" cy="666423"/>
          </a:xfrm>
        </p:spPr>
        <p:txBody>
          <a:bodyPr anchor="ctr"/>
          <a:lstStyle>
            <a:lvl1pPr algn="r">
              <a:lnSpc>
                <a:spcPct val="90000"/>
              </a:lnSpc>
              <a:defRPr sz="1600" cap="all" spc="100">
                <a:solidFill>
                  <a:srgbClr val="F0EDE6"/>
                </a:solidFill>
              </a:defRPr>
            </a:lvl1pPr>
          </a:lstStyle>
          <a:p>
            <a:pPr lvl="0"/>
            <a:r>
              <a:rPr lang="en-US"/>
              <a:t>Quote Author</a:t>
            </a:r>
          </a:p>
        </p:txBody>
      </p:sp>
      <p:sp>
        <p:nvSpPr>
          <p:cNvPr id="4" name="Content Placeholder 6">
            <a:extLst>
              <a:ext uri="{FF2B5EF4-FFF2-40B4-BE49-F238E27FC236}">
                <a16:creationId xmlns:a16="http://schemas.microsoft.com/office/drawing/2014/main" id="{2750A98C-68BE-3132-5D6A-9E44131CEF6E}"/>
              </a:ext>
            </a:extLst>
          </p:cNvPr>
          <p:cNvSpPr txBox="1">
            <a:spLocks noGrp="1"/>
          </p:cNvSpPr>
          <p:nvPr>
            <p:ph idx="4294967295"/>
          </p:nvPr>
        </p:nvSpPr>
        <p:spPr>
          <a:xfrm>
            <a:off x="2036396" y="1638303"/>
            <a:ext cx="8105616" cy="2898181"/>
          </a:xfrm>
        </p:spPr>
        <p:txBody>
          <a:bodyPr/>
          <a:lstStyle>
            <a:lvl1pPr marL="164592" indent="-164592">
              <a:lnSpc>
                <a:spcPct val="90000"/>
              </a:lnSpc>
              <a:spcBef>
                <a:spcPts val="0"/>
              </a:spcBef>
              <a:buNone/>
              <a:defRPr sz="5000" spc="-50">
                <a:solidFill>
                  <a:srgbClr val="F0EDE6"/>
                </a:solidFill>
              </a:defRPr>
            </a:lvl1pPr>
          </a:lstStyle>
          <a:p>
            <a:pPr lvl="0"/>
            <a:r>
              <a:rPr lang="en-US"/>
              <a:t>Click to edit Quote</a:t>
            </a:r>
          </a:p>
        </p:txBody>
      </p:sp>
      <p:sp>
        <p:nvSpPr>
          <p:cNvPr id="5" name="Footer Placeholder 3">
            <a:extLst>
              <a:ext uri="{FF2B5EF4-FFF2-40B4-BE49-F238E27FC236}">
                <a16:creationId xmlns:a16="http://schemas.microsoft.com/office/drawing/2014/main" id="{CF0761CD-6CAD-25A9-B60A-D16855DB647C}"/>
              </a:ext>
            </a:extLst>
          </p:cNvPr>
          <p:cNvSpPr txBox="1">
            <a:spLocks noGrp="1"/>
          </p:cNvSpPr>
          <p:nvPr>
            <p:ph type="ftr" sz="quarter" idx="9"/>
          </p:nvPr>
        </p:nvSpPr>
        <p:spPr/>
        <p:txBody>
          <a:bodyPr/>
          <a:lstStyle>
            <a:lvl1pPr>
              <a:defRPr>
                <a:solidFill>
                  <a:srgbClr val="F0EDE6"/>
                </a:solidFill>
              </a:defRPr>
            </a:lvl1pPr>
          </a:lstStyle>
          <a:p>
            <a:pPr lvl="0"/>
            <a:r>
              <a:rPr lang="en-US"/>
              <a:t>Sample Footer Text</a:t>
            </a:r>
          </a:p>
        </p:txBody>
      </p:sp>
      <p:sp>
        <p:nvSpPr>
          <p:cNvPr id="6" name="Date Placeholder 2">
            <a:extLst>
              <a:ext uri="{FF2B5EF4-FFF2-40B4-BE49-F238E27FC236}">
                <a16:creationId xmlns:a16="http://schemas.microsoft.com/office/drawing/2014/main" id="{2BD1C825-554A-B68A-F5BD-2AAD961131F7}"/>
              </a:ext>
            </a:extLst>
          </p:cNvPr>
          <p:cNvSpPr txBox="1">
            <a:spLocks noGrp="1"/>
          </p:cNvSpPr>
          <p:nvPr>
            <p:ph type="dt" sz="half" idx="7"/>
          </p:nvPr>
        </p:nvSpPr>
        <p:spPr/>
        <p:txBody>
          <a:bodyPr/>
          <a:lstStyle>
            <a:lvl1pPr>
              <a:defRPr>
                <a:solidFill>
                  <a:srgbClr val="F0EDE6"/>
                </a:solidFill>
              </a:defRPr>
            </a:lvl1pPr>
          </a:lstStyle>
          <a:p>
            <a:pPr lvl="0"/>
            <a:fld id="{44D03F0A-2ECA-41F5-9F18-5E705918B2C3}" type="datetime1">
              <a:rPr lang="en-US"/>
              <a:pPr lvl="0"/>
              <a:t>1/5/2026</a:t>
            </a:fld>
            <a:endParaRPr lang="en-US"/>
          </a:p>
        </p:txBody>
      </p:sp>
      <p:sp>
        <p:nvSpPr>
          <p:cNvPr id="7" name="Slide Number Placeholder 4">
            <a:extLst>
              <a:ext uri="{FF2B5EF4-FFF2-40B4-BE49-F238E27FC236}">
                <a16:creationId xmlns:a16="http://schemas.microsoft.com/office/drawing/2014/main" id="{BE9370DC-BD6C-DDF8-B740-674AE623B6EE}"/>
              </a:ext>
            </a:extLst>
          </p:cNvPr>
          <p:cNvSpPr txBox="1">
            <a:spLocks noGrp="1"/>
          </p:cNvSpPr>
          <p:nvPr>
            <p:ph type="sldNum" sz="quarter" idx="8"/>
          </p:nvPr>
        </p:nvSpPr>
        <p:spPr/>
        <p:txBody>
          <a:bodyPr/>
          <a:lstStyle>
            <a:lvl1pPr>
              <a:defRPr>
                <a:solidFill>
                  <a:srgbClr val="F0EDE6"/>
                </a:solidFill>
              </a:defRPr>
            </a:lvl1pPr>
          </a:lstStyle>
          <a:p>
            <a:pPr lvl="0"/>
            <a:fld id="{48E66E6D-86D2-4910-AB7F-E798A20D6D8D}" type="slidenum">
              <a:t>‹#›</a:t>
            </a:fld>
            <a:endParaRPr lang="en-US"/>
          </a:p>
        </p:txBody>
      </p:sp>
    </p:spTree>
    <p:extLst>
      <p:ext uri="{BB962C8B-B14F-4D97-AF65-F5344CB8AC3E}">
        <p14:creationId xmlns:p14="http://schemas.microsoft.com/office/powerpoint/2010/main" val="30506916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2B8FB-2CF3-C2B3-B9E6-EA79A4633638}"/>
              </a:ext>
            </a:extLst>
          </p:cNvPr>
          <p:cNvSpPr txBox="1">
            <a:spLocks noGrp="1"/>
          </p:cNvSpPr>
          <p:nvPr>
            <p:ph type="title"/>
          </p:nvPr>
        </p:nvSpPr>
        <p:spPr>
          <a:xfrm>
            <a:off x="182880" y="219456"/>
            <a:ext cx="11326700" cy="1041565"/>
          </a:xfrm>
        </p:spPr>
        <p:txBody>
          <a:bodyPr/>
          <a:lstStyle>
            <a:lvl1pPr>
              <a:defRPr/>
            </a:lvl1pPr>
          </a:lstStyle>
          <a:p>
            <a:pPr lvl="0"/>
            <a:r>
              <a:rPr lang="en-US"/>
              <a:t>Click to edit Master title style</a:t>
            </a:r>
          </a:p>
        </p:txBody>
      </p:sp>
      <p:sp>
        <p:nvSpPr>
          <p:cNvPr id="3" name="Text Placeholder 8">
            <a:extLst>
              <a:ext uri="{FF2B5EF4-FFF2-40B4-BE49-F238E27FC236}">
                <a16:creationId xmlns:a16="http://schemas.microsoft.com/office/drawing/2014/main" id="{52F39E2E-E80E-CBCD-0288-C717083E94CA}"/>
              </a:ext>
            </a:extLst>
          </p:cNvPr>
          <p:cNvSpPr txBox="1">
            <a:spLocks noGrp="1"/>
          </p:cNvSpPr>
          <p:nvPr>
            <p:ph type="body" idx="4294967295"/>
          </p:nvPr>
        </p:nvSpPr>
        <p:spPr>
          <a:xfrm>
            <a:off x="182880" y="1645920"/>
            <a:ext cx="5416759" cy="472592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0">
            <a:extLst>
              <a:ext uri="{FF2B5EF4-FFF2-40B4-BE49-F238E27FC236}">
                <a16:creationId xmlns:a16="http://schemas.microsoft.com/office/drawing/2014/main" id="{99AF919B-E4AD-3C11-A333-1F09F10599A7}"/>
              </a:ext>
            </a:extLst>
          </p:cNvPr>
          <p:cNvSpPr txBox="1">
            <a:spLocks noGrp="1"/>
          </p:cNvSpPr>
          <p:nvPr>
            <p:ph type="body" idx="4294967295"/>
          </p:nvPr>
        </p:nvSpPr>
        <p:spPr>
          <a:xfrm>
            <a:off x="6248396" y="1645920"/>
            <a:ext cx="5261183" cy="472592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142D2214-BA00-5799-9C78-310B78DE7131}"/>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28AB5B0B-1873-F2E7-2237-7E14BF045B10}"/>
              </a:ext>
            </a:extLst>
          </p:cNvPr>
          <p:cNvSpPr txBox="1">
            <a:spLocks noGrp="1"/>
          </p:cNvSpPr>
          <p:nvPr>
            <p:ph type="dt" sz="half" idx="7"/>
          </p:nvPr>
        </p:nvSpPr>
        <p:spPr/>
        <p:txBody>
          <a:bodyPr/>
          <a:lstStyle>
            <a:lvl1pPr>
              <a:defRPr/>
            </a:lvl1pPr>
          </a:lstStyle>
          <a:p>
            <a:pPr lvl="0"/>
            <a:fld id="{3365B548-C3F6-4C04-88FA-D0E481AD534C}" type="datetime1">
              <a:rPr lang="en-US"/>
              <a:pPr lvl="0"/>
              <a:t>1/5/2026</a:t>
            </a:fld>
            <a:endParaRPr lang="en-US"/>
          </a:p>
        </p:txBody>
      </p:sp>
      <p:sp>
        <p:nvSpPr>
          <p:cNvPr id="7" name="Slide Number Placeholder 6">
            <a:extLst>
              <a:ext uri="{FF2B5EF4-FFF2-40B4-BE49-F238E27FC236}">
                <a16:creationId xmlns:a16="http://schemas.microsoft.com/office/drawing/2014/main" id="{A703D197-925B-55B7-8C34-F9F7986EE958}"/>
              </a:ext>
            </a:extLst>
          </p:cNvPr>
          <p:cNvSpPr txBox="1">
            <a:spLocks noGrp="1"/>
          </p:cNvSpPr>
          <p:nvPr>
            <p:ph type="sldNum" sz="quarter" idx="8"/>
          </p:nvPr>
        </p:nvSpPr>
        <p:spPr/>
        <p:txBody>
          <a:bodyPr/>
          <a:lstStyle>
            <a:lvl1pPr>
              <a:defRPr/>
            </a:lvl1pPr>
          </a:lstStyle>
          <a:p>
            <a:pPr lvl="0"/>
            <a:fld id="{467B6DD3-5D96-4FEA-88DA-4C10B2F072CD}" type="slidenum">
              <a:t>‹#›</a:t>
            </a:fld>
            <a:endParaRPr lang="en-US"/>
          </a:p>
        </p:txBody>
      </p:sp>
    </p:spTree>
    <p:extLst>
      <p:ext uri="{BB962C8B-B14F-4D97-AF65-F5344CB8AC3E}">
        <p14:creationId xmlns:p14="http://schemas.microsoft.com/office/powerpoint/2010/main" val="5854575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F336C-F7EB-3D42-C28A-BFDCAE3192C3}"/>
              </a:ext>
            </a:extLst>
          </p:cNvPr>
          <p:cNvSpPr txBox="1">
            <a:spLocks noGrp="1"/>
          </p:cNvSpPr>
          <p:nvPr>
            <p:ph type="title"/>
          </p:nvPr>
        </p:nvSpPr>
        <p:spPr>
          <a:xfrm>
            <a:off x="181188" y="219456"/>
            <a:ext cx="11274552" cy="789849"/>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ED1935EC-A332-9A91-7D63-5139D620958D}"/>
              </a:ext>
            </a:extLst>
          </p:cNvPr>
          <p:cNvSpPr txBox="1">
            <a:spLocks noGrp="1"/>
          </p:cNvSpPr>
          <p:nvPr>
            <p:ph type="body" idx="4294967295"/>
          </p:nvPr>
        </p:nvSpPr>
        <p:spPr>
          <a:xfrm>
            <a:off x="181188" y="1009305"/>
            <a:ext cx="5212080" cy="559832"/>
          </a:xfrm>
        </p:spPr>
        <p:txBody>
          <a:bodyPr anchor="b"/>
          <a:lstStyle>
            <a:lvl1pPr marL="0" indent="0">
              <a:lnSpc>
                <a:spcPct val="90000"/>
              </a:lnSpc>
              <a:buNone/>
              <a:defRPr sz="1600" b="1" cap="all"/>
            </a:lvl1pPr>
          </a:lstStyle>
          <a:p>
            <a:pPr lvl="0"/>
            <a:r>
              <a:rPr lang="en-US"/>
              <a:t>Click to edit Master text styles</a:t>
            </a:r>
          </a:p>
        </p:txBody>
      </p:sp>
      <p:sp>
        <p:nvSpPr>
          <p:cNvPr id="4" name="Text Placeholder 10">
            <a:extLst>
              <a:ext uri="{FF2B5EF4-FFF2-40B4-BE49-F238E27FC236}">
                <a16:creationId xmlns:a16="http://schemas.microsoft.com/office/drawing/2014/main" id="{AC8CB237-C547-578D-1A3C-E347D13693E0}"/>
              </a:ext>
            </a:extLst>
          </p:cNvPr>
          <p:cNvSpPr txBox="1">
            <a:spLocks noGrp="1"/>
          </p:cNvSpPr>
          <p:nvPr>
            <p:ph type="body" idx="4294967295"/>
          </p:nvPr>
        </p:nvSpPr>
        <p:spPr>
          <a:xfrm>
            <a:off x="181627" y="1649449"/>
            <a:ext cx="5211759" cy="434340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30B919-1F63-7DC9-53FA-1C4DFC1E6C46}"/>
              </a:ext>
            </a:extLst>
          </p:cNvPr>
          <p:cNvSpPr txBox="1">
            <a:spLocks noGrp="1"/>
          </p:cNvSpPr>
          <p:nvPr>
            <p:ph type="body" idx="4294967295"/>
          </p:nvPr>
        </p:nvSpPr>
        <p:spPr>
          <a:xfrm>
            <a:off x="6245352" y="1009305"/>
            <a:ext cx="5212080" cy="559832"/>
          </a:xfrm>
        </p:spPr>
        <p:txBody>
          <a:bodyPr anchor="b"/>
          <a:lstStyle>
            <a:lvl1pPr marL="0" indent="0">
              <a:lnSpc>
                <a:spcPct val="90000"/>
              </a:lnSpc>
              <a:buNone/>
              <a:defRPr sz="1600" b="1" cap="all"/>
            </a:lvl1pPr>
          </a:lstStyle>
          <a:p>
            <a:pPr lvl="0"/>
            <a:r>
              <a:rPr lang="en-US"/>
              <a:t>Click to edit Master text styles</a:t>
            </a:r>
          </a:p>
        </p:txBody>
      </p:sp>
      <p:sp>
        <p:nvSpPr>
          <p:cNvPr id="6" name="Text Placeholder 12">
            <a:extLst>
              <a:ext uri="{FF2B5EF4-FFF2-40B4-BE49-F238E27FC236}">
                <a16:creationId xmlns:a16="http://schemas.microsoft.com/office/drawing/2014/main" id="{E7087F33-EA52-98B6-F9A3-61F4BE6F901B}"/>
              </a:ext>
            </a:extLst>
          </p:cNvPr>
          <p:cNvSpPr txBox="1">
            <a:spLocks noGrp="1"/>
          </p:cNvSpPr>
          <p:nvPr>
            <p:ph type="body" idx="4294967295"/>
          </p:nvPr>
        </p:nvSpPr>
        <p:spPr>
          <a:xfrm>
            <a:off x="6245352" y="1649449"/>
            <a:ext cx="5213351" cy="434340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7">
            <a:extLst>
              <a:ext uri="{FF2B5EF4-FFF2-40B4-BE49-F238E27FC236}">
                <a16:creationId xmlns:a16="http://schemas.microsoft.com/office/drawing/2014/main" id="{D278A0E0-14E8-1B73-E413-1905997DB87B}"/>
              </a:ext>
            </a:extLst>
          </p:cNvPr>
          <p:cNvSpPr txBox="1">
            <a:spLocks noGrp="1"/>
          </p:cNvSpPr>
          <p:nvPr>
            <p:ph type="ftr" sz="quarter" idx="9"/>
          </p:nvPr>
        </p:nvSpPr>
        <p:spPr/>
        <p:txBody>
          <a:bodyPr/>
          <a:lstStyle>
            <a:lvl1pPr>
              <a:defRPr/>
            </a:lvl1pPr>
          </a:lstStyle>
          <a:p>
            <a:pPr lvl="0"/>
            <a:r>
              <a:rPr lang="en-US"/>
              <a:t>Sample Footer Text</a:t>
            </a:r>
          </a:p>
        </p:txBody>
      </p:sp>
      <p:sp>
        <p:nvSpPr>
          <p:cNvPr id="8" name="Date Placeholder 6">
            <a:extLst>
              <a:ext uri="{FF2B5EF4-FFF2-40B4-BE49-F238E27FC236}">
                <a16:creationId xmlns:a16="http://schemas.microsoft.com/office/drawing/2014/main" id="{8AE5B09B-309D-7E91-D572-076E2EFDB7A7}"/>
              </a:ext>
            </a:extLst>
          </p:cNvPr>
          <p:cNvSpPr txBox="1">
            <a:spLocks noGrp="1"/>
          </p:cNvSpPr>
          <p:nvPr>
            <p:ph type="dt" sz="half" idx="7"/>
          </p:nvPr>
        </p:nvSpPr>
        <p:spPr/>
        <p:txBody>
          <a:bodyPr/>
          <a:lstStyle>
            <a:lvl1pPr>
              <a:defRPr/>
            </a:lvl1pPr>
          </a:lstStyle>
          <a:p>
            <a:pPr lvl="0"/>
            <a:fld id="{F433F3C5-9E73-49BB-9A9A-5685481BAF27}" type="datetime1">
              <a:rPr lang="en-US"/>
              <a:pPr lvl="0"/>
              <a:t>1/5/2026</a:t>
            </a:fld>
            <a:endParaRPr lang="en-US"/>
          </a:p>
        </p:txBody>
      </p:sp>
      <p:sp>
        <p:nvSpPr>
          <p:cNvPr id="9" name="Slide Number Placeholder 8">
            <a:extLst>
              <a:ext uri="{FF2B5EF4-FFF2-40B4-BE49-F238E27FC236}">
                <a16:creationId xmlns:a16="http://schemas.microsoft.com/office/drawing/2014/main" id="{8F2FAF71-0563-526D-4CAF-775BE9A5BC4C}"/>
              </a:ext>
            </a:extLst>
          </p:cNvPr>
          <p:cNvSpPr txBox="1">
            <a:spLocks noGrp="1"/>
          </p:cNvSpPr>
          <p:nvPr>
            <p:ph type="sldNum" sz="quarter" idx="8"/>
          </p:nvPr>
        </p:nvSpPr>
        <p:spPr/>
        <p:txBody>
          <a:bodyPr/>
          <a:lstStyle>
            <a:lvl1pPr>
              <a:defRPr/>
            </a:lvl1pPr>
          </a:lstStyle>
          <a:p>
            <a:pPr lvl="0"/>
            <a:fld id="{F57411CB-6060-4668-B3C4-7B82869D3971}" type="slidenum">
              <a:t>‹#›</a:t>
            </a:fld>
            <a:endParaRPr lang="en-US"/>
          </a:p>
        </p:txBody>
      </p:sp>
    </p:spTree>
    <p:extLst>
      <p:ext uri="{BB962C8B-B14F-4D97-AF65-F5344CB8AC3E}">
        <p14:creationId xmlns:p14="http://schemas.microsoft.com/office/powerpoint/2010/main" val="32036107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4E67-5E9E-6E45-39F5-7DF9234CB118}"/>
              </a:ext>
            </a:extLst>
          </p:cNvPr>
          <p:cNvSpPr txBox="1">
            <a:spLocks noGrp="1"/>
          </p:cNvSpPr>
          <p:nvPr>
            <p:ph type="title"/>
          </p:nvPr>
        </p:nvSpPr>
        <p:spPr/>
        <p:txBody>
          <a:bodyPr/>
          <a:lstStyle>
            <a:lvl1pPr>
              <a:defRPr/>
            </a:lvl1pPr>
          </a:lstStyle>
          <a:p>
            <a:pPr lvl="0"/>
            <a:r>
              <a:rPr lang="en-US"/>
              <a:t>Click to edit Master title style</a:t>
            </a:r>
          </a:p>
        </p:txBody>
      </p:sp>
      <p:sp>
        <p:nvSpPr>
          <p:cNvPr id="3" name="Footer Placeholder 3">
            <a:extLst>
              <a:ext uri="{FF2B5EF4-FFF2-40B4-BE49-F238E27FC236}">
                <a16:creationId xmlns:a16="http://schemas.microsoft.com/office/drawing/2014/main" id="{2C120E5C-0756-D136-2275-EA9B1D129B3F}"/>
              </a:ext>
            </a:extLst>
          </p:cNvPr>
          <p:cNvSpPr txBox="1">
            <a:spLocks noGrp="1"/>
          </p:cNvSpPr>
          <p:nvPr>
            <p:ph type="ftr" sz="quarter" idx="9"/>
          </p:nvPr>
        </p:nvSpPr>
        <p:spPr/>
        <p:txBody>
          <a:bodyPr/>
          <a:lstStyle>
            <a:lvl1pPr>
              <a:defRPr/>
            </a:lvl1pPr>
          </a:lstStyle>
          <a:p>
            <a:pPr lvl="0"/>
            <a:r>
              <a:rPr lang="en-US"/>
              <a:t>Sample Footer Text</a:t>
            </a:r>
          </a:p>
        </p:txBody>
      </p:sp>
      <p:sp>
        <p:nvSpPr>
          <p:cNvPr id="4" name="Date Placeholder 2">
            <a:extLst>
              <a:ext uri="{FF2B5EF4-FFF2-40B4-BE49-F238E27FC236}">
                <a16:creationId xmlns:a16="http://schemas.microsoft.com/office/drawing/2014/main" id="{402E8A11-C9B8-7108-F2BE-0F3806D94123}"/>
              </a:ext>
            </a:extLst>
          </p:cNvPr>
          <p:cNvSpPr txBox="1">
            <a:spLocks noGrp="1"/>
          </p:cNvSpPr>
          <p:nvPr>
            <p:ph type="dt" sz="half" idx="7"/>
          </p:nvPr>
        </p:nvSpPr>
        <p:spPr/>
        <p:txBody>
          <a:bodyPr/>
          <a:lstStyle>
            <a:lvl1pPr>
              <a:defRPr/>
            </a:lvl1pPr>
          </a:lstStyle>
          <a:p>
            <a:pPr lvl="0"/>
            <a:fld id="{C1CE8685-4B9D-4247-AE77-40D5B5897400}" type="datetime1">
              <a:rPr lang="en-US"/>
              <a:pPr lvl="0"/>
              <a:t>1/5/2026</a:t>
            </a:fld>
            <a:endParaRPr lang="en-US"/>
          </a:p>
        </p:txBody>
      </p:sp>
      <p:sp>
        <p:nvSpPr>
          <p:cNvPr id="5" name="Slide Number Placeholder 4">
            <a:extLst>
              <a:ext uri="{FF2B5EF4-FFF2-40B4-BE49-F238E27FC236}">
                <a16:creationId xmlns:a16="http://schemas.microsoft.com/office/drawing/2014/main" id="{7CC45082-D89C-F5E1-F53E-E060455737DB}"/>
              </a:ext>
            </a:extLst>
          </p:cNvPr>
          <p:cNvSpPr txBox="1">
            <a:spLocks noGrp="1"/>
          </p:cNvSpPr>
          <p:nvPr>
            <p:ph type="sldNum" sz="quarter" idx="8"/>
          </p:nvPr>
        </p:nvSpPr>
        <p:spPr/>
        <p:txBody>
          <a:bodyPr/>
          <a:lstStyle>
            <a:lvl1pPr>
              <a:defRPr/>
            </a:lvl1pPr>
          </a:lstStyle>
          <a:p>
            <a:pPr lvl="0"/>
            <a:fld id="{D27BA357-2B27-47AC-A75A-A8637630AF8F}" type="slidenum">
              <a:t>‹#›</a:t>
            </a:fld>
            <a:endParaRPr lang="en-US"/>
          </a:p>
        </p:txBody>
      </p:sp>
    </p:spTree>
    <p:extLst>
      <p:ext uri="{BB962C8B-B14F-4D97-AF65-F5344CB8AC3E}">
        <p14:creationId xmlns:p14="http://schemas.microsoft.com/office/powerpoint/2010/main" val="29694835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F8EE87BB-DE2F-C663-3D30-A5C31C3006C9}"/>
              </a:ext>
            </a:extLst>
          </p:cNvPr>
          <p:cNvSpPr txBox="1">
            <a:spLocks noGrp="1"/>
          </p:cNvSpPr>
          <p:nvPr>
            <p:ph type="ftr" sz="quarter" idx="9"/>
          </p:nvPr>
        </p:nvSpPr>
        <p:spPr/>
        <p:txBody>
          <a:bodyPr/>
          <a:lstStyle>
            <a:lvl1pPr>
              <a:defRPr/>
            </a:lvl1pPr>
          </a:lstStyle>
          <a:p>
            <a:pPr lvl="0"/>
            <a:r>
              <a:rPr lang="en-US"/>
              <a:t>Sample Footer Text</a:t>
            </a:r>
          </a:p>
        </p:txBody>
      </p:sp>
      <p:sp>
        <p:nvSpPr>
          <p:cNvPr id="3" name="Date Placeholder 1">
            <a:extLst>
              <a:ext uri="{FF2B5EF4-FFF2-40B4-BE49-F238E27FC236}">
                <a16:creationId xmlns:a16="http://schemas.microsoft.com/office/drawing/2014/main" id="{F232851F-F4D8-C301-73C4-E619F8B4C108}"/>
              </a:ext>
            </a:extLst>
          </p:cNvPr>
          <p:cNvSpPr txBox="1">
            <a:spLocks noGrp="1"/>
          </p:cNvSpPr>
          <p:nvPr>
            <p:ph type="dt" sz="half" idx="7"/>
          </p:nvPr>
        </p:nvSpPr>
        <p:spPr/>
        <p:txBody>
          <a:bodyPr/>
          <a:lstStyle>
            <a:lvl1pPr>
              <a:defRPr/>
            </a:lvl1pPr>
          </a:lstStyle>
          <a:p>
            <a:pPr lvl="0"/>
            <a:fld id="{A94BFA6F-0892-4F82-9966-586A6AB5CA3C}" type="datetime1">
              <a:rPr lang="en-US"/>
              <a:pPr lvl="0"/>
              <a:t>1/5/2026</a:t>
            </a:fld>
            <a:endParaRPr lang="en-US"/>
          </a:p>
        </p:txBody>
      </p:sp>
      <p:sp>
        <p:nvSpPr>
          <p:cNvPr id="4" name="Slide Number Placeholder 3">
            <a:extLst>
              <a:ext uri="{FF2B5EF4-FFF2-40B4-BE49-F238E27FC236}">
                <a16:creationId xmlns:a16="http://schemas.microsoft.com/office/drawing/2014/main" id="{E3C20A0C-0AB7-6F38-3542-3464228E409D}"/>
              </a:ext>
            </a:extLst>
          </p:cNvPr>
          <p:cNvSpPr txBox="1">
            <a:spLocks noGrp="1"/>
          </p:cNvSpPr>
          <p:nvPr>
            <p:ph type="sldNum" sz="quarter" idx="8"/>
          </p:nvPr>
        </p:nvSpPr>
        <p:spPr/>
        <p:txBody>
          <a:bodyPr/>
          <a:lstStyle>
            <a:lvl1pPr>
              <a:defRPr/>
            </a:lvl1pPr>
          </a:lstStyle>
          <a:p>
            <a:pPr lvl="0"/>
            <a:fld id="{F4474C5D-AF98-4603-B3B3-936982FE8602}" type="slidenum">
              <a:t>‹#›</a:t>
            </a:fld>
            <a:endParaRPr lang="en-US"/>
          </a:p>
        </p:txBody>
      </p:sp>
    </p:spTree>
    <p:extLst>
      <p:ext uri="{BB962C8B-B14F-4D97-AF65-F5344CB8AC3E}">
        <p14:creationId xmlns:p14="http://schemas.microsoft.com/office/powerpoint/2010/main" val="32008397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3FBE-B62A-8164-66B1-5340F75A4292}"/>
              </a:ext>
            </a:extLst>
          </p:cNvPr>
          <p:cNvSpPr txBox="1">
            <a:spLocks noGrp="1"/>
          </p:cNvSpPr>
          <p:nvPr>
            <p:ph type="title"/>
          </p:nvPr>
        </p:nvSpPr>
        <p:spPr>
          <a:xfrm>
            <a:off x="178701" y="218111"/>
            <a:ext cx="3363391" cy="2345472"/>
          </a:xfrm>
        </p:spPr>
        <p:txBody>
          <a:bodyPr/>
          <a:lstStyle>
            <a:lvl1pPr>
              <a:defRPr/>
            </a:lvl1pPr>
          </a:lstStyle>
          <a:p>
            <a:pPr lvl="0"/>
            <a:r>
              <a:rPr lang="en-US"/>
              <a:t>Click to edit Master title style</a:t>
            </a:r>
          </a:p>
        </p:txBody>
      </p:sp>
      <p:sp>
        <p:nvSpPr>
          <p:cNvPr id="3" name="Text Placeholder 3">
            <a:extLst>
              <a:ext uri="{FF2B5EF4-FFF2-40B4-BE49-F238E27FC236}">
                <a16:creationId xmlns:a16="http://schemas.microsoft.com/office/drawing/2014/main" id="{65C5E6B1-478C-A77A-9B3E-7B1DD20F55E2}"/>
              </a:ext>
            </a:extLst>
          </p:cNvPr>
          <p:cNvSpPr txBox="1">
            <a:spLocks noGrp="1"/>
          </p:cNvSpPr>
          <p:nvPr>
            <p:ph type="body" idx="2"/>
          </p:nvPr>
        </p:nvSpPr>
        <p:spPr>
          <a:xfrm>
            <a:off x="178701" y="2563584"/>
            <a:ext cx="3363391" cy="3708230"/>
          </a:xfrm>
        </p:spPr>
        <p:txBody>
          <a:bodyPr anchor="b"/>
          <a:lstStyle>
            <a:lvl1pPr marL="0" indent="0">
              <a:buNone/>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11DFD567-A1D3-50C6-A902-135509DF4E04}"/>
              </a:ext>
            </a:extLst>
          </p:cNvPr>
          <p:cNvSpPr txBox="1">
            <a:spLocks noGrp="1"/>
          </p:cNvSpPr>
          <p:nvPr>
            <p:ph idx="1"/>
          </p:nvPr>
        </p:nvSpPr>
        <p:spPr>
          <a:xfrm>
            <a:off x="4914900" y="218111"/>
            <a:ext cx="6688836" cy="608806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5">
            <a:extLst>
              <a:ext uri="{FF2B5EF4-FFF2-40B4-BE49-F238E27FC236}">
                <a16:creationId xmlns:a16="http://schemas.microsoft.com/office/drawing/2014/main" id="{D193D33C-D2A2-2ED2-2583-70E83D77C685}"/>
              </a:ext>
            </a:extLst>
          </p:cNvPr>
          <p:cNvSpPr txBox="1">
            <a:spLocks noGrp="1"/>
          </p:cNvSpPr>
          <p:nvPr>
            <p:ph type="ftr" sz="quarter" idx="9"/>
          </p:nvPr>
        </p:nvSpPr>
        <p:spPr/>
        <p:txBody>
          <a:bodyPr/>
          <a:lstStyle>
            <a:lvl1pPr>
              <a:defRPr/>
            </a:lvl1pPr>
          </a:lstStyle>
          <a:p>
            <a:pPr lvl="0"/>
            <a:r>
              <a:rPr lang="en-US"/>
              <a:t>Sample Footer Text</a:t>
            </a:r>
          </a:p>
        </p:txBody>
      </p:sp>
      <p:sp>
        <p:nvSpPr>
          <p:cNvPr id="6" name="Date Placeholder 4">
            <a:extLst>
              <a:ext uri="{FF2B5EF4-FFF2-40B4-BE49-F238E27FC236}">
                <a16:creationId xmlns:a16="http://schemas.microsoft.com/office/drawing/2014/main" id="{1B3C98E5-E7D4-07F1-7F88-7B942BC5BB2D}"/>
              </a:ext>
            </a:extLst>
          </p:cNvPr>
          <p:cNvSpPr txBox="1">
            <a:spLocks noGrp="1"/>
          </p:cNvSpPr>
          <p:nvPr>
            <p:ph type="dt" sz="half" idx="7"/>
          </p:nvPr>
        </p:nvSpPr>
        <p:spPr/>
        <p:txBody>
          <a:bodyPr/>
          <a:lstStyle>
            <a:lvl1pPr>
              <a:defRPr/>
            </a:lvl1pPr>
          </a:lstStyle>
          <a:p>
            <a:pPr lvl="0"/>
            <a:fld id="{85226A24-2B8C-4776-8319-73ECA0EBCA7F}" type="datetime1">
              <a:rPr lang="en-US"/>
              <a:pPr lvl="0"/>
              <a:t>1/5/2026</a:t>
            </a:fld>
            <a:endParaRPr lang="en-US"/>
          </a:p>
        </p:txBody>
      </p:sp>
      <p:sp>
        <p:nvSpPr>
          <p:cNvPr id="7" name="Slide Number Placeholder 6">
            <a:extLst>
              <a:ext uri="{FF2B5EF4-FFF2-40B4-BE49-F238E27FC236}">
                <a16:creationId xmlns:a16="http://schemas.microsoft.com/office/drawing/2014/main" id="{3C4C5977-35CE-1279-8943-29F5CB427A0F}"/>
              </a:ext>
            </a:extLst>
          </p:cNvPr>
          <p:cNvSpPr txBox="1">
            <a:spLocks noGrp="1"/>
          </p:cNvSpPr>
          <p:nvPr>
            <p:ph type="sldNum" sz="quarter" idx="8"/>
          </p:nvPr>
        </p:nvSpPr>
        <p:spPr/>
        <p:txBody>
          <a:bodyPr/>
          <a:lstStyle>
            <a:lvl1pPr>
              <a:defRPr/>
            </a:lvl1pPr>
          </a:lstStyle>
          <a:p>
            <a:pPr lvl="0"/>
            <a:fld id="{003785DD-713D-4B3B-8DD8-648759298E76}" type="slidenum">
              <a:t>‹#›</a:t>
            </a:fld>
            <a:endParaRPr lang="en-US"/>
          </a:p>
        </p:txBody>
      </p:sp>
    </p:spTree>
    <p:extLst>
      <p:ext uri="{BB962C8B-B14F-4D97-AF65-F5344CB8AC3E}">
        <p14:creationId xmlns:p14="http://schemas.microsoft.com/office/powerpoint/2010/main" val="48428897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266C8-1E2B-99F1-8D7F-0485DB9C8DF0}"/>
              </a:ext>
            </a:extLst>
          </p:cNvPr>
          <p:cNvSpPr txBox="1">
            <a:spLocks noGrp="1"/>
          </p:cNvSpPr>
          <p:nvPr>
            <p:ph type="title"/>
          </p:nvPr>
        </p:nvSpPr>
        <p:spPr>
          <a:xfrm>
            <a:off x="182880" y="219456"/>
            <a:ext cx="3176332" cy="2628250"/>
          </a:xfrm>
        </p:spPr>
        <p:txBody>
          <a:bodyPr/>
          <a:lstStyle>
            <a:lvl1pPr>
              <a:defRPr/>
            </a:lvl1pPr>
          </a:lstStyle>
          <a:p>
            <a:pPr lvl="0"/>
            <a:r>
              <a:rPr lang="en-US"/>
              <a:t>Click to edit Master title style</a:t>
            </a:r>
          </a:p>
        </p:txBody>
      </p:sp>
      <p:sp>
        <p:nvSpPr>
          <p:cNvPr id="3" name="Text Placeholder 3">
            <a:extLst>
              <a:ext uri="{FF2B5EF4-FFF2-40B4-BE49-F238E27FC236}">
                <a16:creationId xmlns:a16="http://schemas.microsoft.com/office/drawing/2014/main" id="{BB8D8618-102D-9AE4-E8B4-6A5CC2B17294}"/>
              </a:ext>
            </a:extLst>
          </p:cNvPr>
          <p:cNvSpPr txBox="1">
            <a:spLocks noGrp="1"/>
          </p:cNvSpPr>
          <p:nvPr>
            <p:ph type="body" idx="4294967295"/>
          </p:nvPr>
        </p:nvSpPr>
        <p:spPr>
          <a:xfrm>
            <a:off x="178701" y="2847706"/>
            <a:ext cx="3180511" cy="3424107"/>
          </a:xfrm>
        </p:spPr>
        <p:txBody>
          <a:bodyPr anchor="b"/>
          <a:lstStyle>
            <a:lvl1pPr marL="0" indent="0">
              <a:buNone/>
              <a:defRPr/>
            </a:lvl1pPr>
          </a:lstStyle>
          <a:p>
            <a:pPr lvl="0"/>
            <a:r>
              <a:rPr lang="en-US"/>
              <a:t>Click to edit Master text styles</a:t>
            </a:r>
          </a:p>
        </p:txBody>
      </p:sp>
      <p:sp>
        <p:nvSpPr>
          <p:cNvPr id="4" name="Footer Placeholder 5">
            <a:extLst>
              <a:ext uri="{FF2B5EF4-FFF2-40B4-BE49-F238E27FC236}">
                <a16:creationId xmlns:a16="http://schemas.microsoft.com/office/drawing/2014/main" id="{E7C55607-4AF6-9731-A9C2-20C919CD00D6}"/>
              </a:ext>
            </a:extLst>
          </p:cNvPr>
          <p:cNvSpPr txBox="1">
            <a:spLocks noGrp="1"/>
          </p:cNvSpPr>
          <p:nvPr>
            <p:ph type="ftr" sz="quarter" idx="9"/>
          </p:nvPr>
        </p:nvSpPr>
        <p:spPr>
          <a:xfrm>
            <a:off x="178701" y="6387129"/>
            <a:ext cx="2016928" cy="338328"/>
          </a:xfrm>
        </p:spPr>
        <p:txBody>
          <a:bodyPr/>
          <a:lstStyle>
            <a:lvl1pPr>
              <a:defRPr/>
            </a:lvl1pPr>
          </a:lstStyle>
          <a:p>
            <a:pPr lvl="0"/>
            <a:r>
              <a:rPr lang="en-US"/>
              <a:t>Sample Footer Text</a:t>
            </a:r>
          </a:p>
        </p:txBody>
      </p:sp>
      <p:sp>
        <p:nvSpPr>
          <p:cNvPr id="5" name="Date Placeholder 4">
            <a:extLst>
              <a:ext uri="{FF2B5EF4-FFF2-40B4-BE49-F238E27FC236}">
                <a16:creationId xmlns:a16="http://schemas.microsoft.com/office/drawing/2014/main" id="{551E7EAE-BE8B-AAA7-EE22-AA46E7F1E7A2}"/>
              </a:ext>
            </a:extLst>
          </p:cNvPr>
          <p:cNvSpPr txBox="1">
            <a:spLocks noGrp="1"/>
          </p:cNvSpPr>
          <p:nvPr>
            <p:ph type="dt" sz="half" idx="7"/>
          </p:nvPr>
        </p:nvSpPr>
        <p:spPr>
          <a:xfrm>
            <a:off x="2310496" y="6387129"/>
            <a:ext cx="917225" cy="338328"/>
          </a:xfrm>
        </p:spPr>
        <p:txBody>
          <a:bodyPr/>
          <a:lstStyle>
            <a:lvl1pPr>
              <a:defRPr/>
            </a:lvl1pPr>
          </a:lstStyle>
          <a:p>
            <a:pPr lvl="0"/>
            <a:fld id="{DB5A2F9A-6C97-4194-B80F-869BFBC9A340}" type="datetime1">
              <a:rPr lang="en-US"/>
              <a:pPr lvl="0"/>
              <a:t>1/5/2026</a:t>
            </a:fld>
            <a:endParaRPr lang="en-US"/>
          </a:p>
        </p:txBody>
      </p:sp>
      <p:sp>
        <p:nvSpPr>
          <p:cNvPr id="6" name="Slide Number Placeholder 6">
            <a:extLst>
              <a:ext uri="{FF2B5EF4-FFF2-40B4-BE49-F238E27FC236}">
                <a16:creationId xmlns:a16="http://schemas.microsoft.com/office/drawing/2014/main" id="{57F01988-5ACB-8737-FBB6-A484DCABA235}"/>
              </a:ext>
            </a:extLst>
          </p:cNvPr>
          <p:cNvSpPr txBox="1">
            <a:spLocks noGrp="1"/>
          </p:cNvSpPr>
          <p:nvPr>
            <p:ph type="sldNum" sz="quarter" idx="8"/>
          </p:nvPr>
        </p:nvSpPr>
        <p:spPr>
          <a:xfrm>
            <a:off x="3227713" y="6387129"/>
            <a:ext cx="457200" cy="338328"/>
          </a:xfrm>
        </p:spPr>
        <p:txBody>
          <a:bodyPr/>
          <a:lstStyle>
            <a:lvl1pPr>
              <a:defRPr/>
            </a:lvl1pPr>
          </a:lstStyle>
          <a:p>
            <a:pPr lvl="0"/>
            <a:fld id="{FAFB70DC-F4D0-4BE4-A57A-6B8B257A2B45}" type="slidenum">
              <a:t>‹#›</a:t>
            </a:fld>
            <a:endParaRPr lang="en-US"/>
          </a:p>
        </p:txBody>
      </p:sp>
      <p:sp>
        <p:nvSpPr>
          <p:cNvPr id="7" name="Picture Placeholder 2">
            <a:extLst>
              <a:ext uri="{FF2B5EF4-FFF2-40B4-BE49-F238E27FC236}">
                <a16:creationId xmlns:a16="http://schemas.microsoft.com/office/drawing/2014/main" id="{7631C1BD-5EE7-7B7B-9B3D-12D72172CB83}"/>
              </a:ext>
            </a:extLst>
          </p:cNvPr>
          <p:cNvSpPr txBox="1">
            <a:spLocks noGrp="1"/>
          </p:cNvSpPr>
          <p:nvPr>
            <p:ph type="pic" idx="4294967295"/>
          </p:nvPr>
        </p:nvSpPr>
        <p:spPr>
          <a:xfrm>
            <a:off x="3962396" y="266703"/>
            <a:ext cx="7962896" cy="6324603"/>
          </a:xfrm>
          <a:blipFill>
            <a:blip r:embed="rId2">
              <a:alphaModFix amt="60000"/>
            </a:blip>
            <a:stretch>
              <a:fillRect/>
            </a:stretch>
          </a:blipFill>
        </p:spPr>
        <p:txBody>
          <a:bodyPr>
            <a:noAutofit/>
          </a:bodyPr>
          <a:lstStyle>
            <a:lvl1pPr marL="0" indent="0">
              <a:buNone/>
              <a:defRPr sz="1800"/>
            </a:lvl1pPr>
          </a:lstStyle>
          <a:p>
            <a:pPr lvl="0"/>
            <a:r>
              <a:rPr lang="en-US"/>
              <a:t> </a:t>
            </a:r>
          </a:p>
        </p:txBody>
      </p:sp>
    </p:spTree>
    <p:extLst>
      <p:ext uri="{BB962C8B-B14F-4D97-AF65-F5344CB8AC3E}">
        <p14:creationId xmlns:p14="http://schemas.microsoft.com/office/powerpoint/2010/main" val="22711715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clusion">
    <p:bg>
      <p:bgPr>
        <a:solidFill>
          <a:srgbClr val="F0ED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10BAD-7F39-9AEF-220B-A6C87F798733}"/>
              </a:ext>
            </a:extLst>
          </p:cNvPr>
          <p:cNvSpPr txBox="1">
            <a:spLocks noGrp="1"/>
          </p:cNvSpPr>
          <p:nvPr>
            <p:ph type="title"/>
          </p:nvPr>
        </p:nvSpPr>
        <p:spPr>
          <a:xfrm>
            <a:off x="167865" y="207230"/>
            <a:ext cx="11001941" cy="1790696"/>
          </a:xfrm>
        </p:spPr>
        <p:txBody>
          <a:bodyPr>
            <a:noAutofit/>
          </a:bodyPr>
          <a:lstStyle>
            <a:lvl1pPr>
              <a:defRPr sz="7200"/>
            </a:lvl1pPr>
          </a:lstStyle>
          <a:p>
            <a:pPr lvl="0"/>
            <a:r>
              <a:rPr lang="en-US"/>
              <a:t>Click to edit Master title style</a:t>
            </a:r>
          </a:p>
        </p:txBody>
      </p:sp>
      <p:sp>
        <p:nvSpPr>
          <p:cNvPr id="3" name="Content Placeholder 7">
            <a:extLst>
              <a:ext uri="{FF2B5EF4-FFF2-40B4-BE49-F238E27FC236}">
                <a16:creationId xmlns:a16="http://schemas.microsoft.com/office/drawing/2014/main" id="{DB8B537E-AB5D-41EC-FBAA-D001F92A7F19}"/>
              </a:ext>
            </a:extLst>
          </p:cNvPr>
          <p:cNvSpPr txBox="1">
            <a:spLocks noGrp="1"/>
          </p:cNvSpPr>
          <p:nvPr>
            <p:ph idx="4294967295"/>
          </p:nvPr>
        </p:nvSpPr>
        <p:spPr>
          <a:xfrm>
            <a:off x="1022198" y="3264408"/>
            <a:ext cx="10147608" cy="283464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C8D696CB-BE4F-3D2F-C0D8-6E4E0F445231}"/>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3">
            <a:extLst>
              <a:ext uri="{FF2B5EF4-FFF2-40B4-BE49-F238E27FC236}">
                <a16:creationId xmlns:a16="http://schemas.microsoft.com/office/drawing/2014/main" id="{3075277F-B849-AFE0-A720-E747811F5133}"/>
              </a:ext>
            </a:extLst>
          </p:cNvPr>
          <p:cNvSpPr txBox="1">
            <a:spLocks noGrp="1"/>
          </p:cNvSpPr>
          <p:nvPr>
            <p:ph type="dt" sz="half" idx="7"/>
          </p:nvPr>
        </p:nvSpPr>
        <p:spPr/>
        <p:txBody>
          <a:bodyPr/>
          <a:lstStyle>
            <a:lvl1pPr>
              <a:defRPr/>
            </a:lvl1pPr>
          </a:lstStyle>
          <a:p>
            <a:pPr lvl="0"/>
            <a:fld id="{AFE1C6D3-E536-4C98-99B7-159A9D5BEB71}" type="datetime1">
              <a:rPr lang="en-US"/>
              <a:pPr lvl="0"/>
              <a:t>1/5/2026</a:t>
            </a:fld>
            <a:endParaRPr lang="en-US"/>
          </a:p>
        </p:txBody>
      </p:sp>
      <p:sp>
        <p:nvSpPr>
          <p:cNvPr id="6" name="Slide Number Placeholder 5">
            <a:extLst>
              <a:ext uri="{FF2B5EF4-FFF2-40B4-BE49-F238E27FC236}">
                <a16:creationId xmlns:a16="http://schemas.microsoft.com/office/drawing/2014/main" id="{0DA109B6-7AFC-BDAF-272E-09E83CE522A8}"/>
              </a:ext>
            </a:extLst>
          </p:cNvPr>
          <p:cNvSpPr txBox="1">
            <a:spLocks noGrp="1"/>
          </p:cNvSpPr>
          <p:nvPr>
            <p:ph type="sldNum" sz="quarter" idx="8"/>
          </p:nvPr>
        </p:nvSpPr>
        <p:spPr/>
        <p:txBody>
          <a:bodyPr/>
          <a:lstStyle>
            <a:lvl1pPr>
              <a:defRPr/>
            </a:lvl1pPr>
          </a:lstStyle>
          <a:p>
            <a:pPr lvl="0"/>
            <a:fld id="{6769588C-D3F5-49D1-A2AE-0CC7D63022A6}" type="slidenum">
              <a:t>‹#›</a:t>
            </a:fld>
            <a:endParaRPr lang="en-US"/>
          </a:p>
        </p:txBody>
      </p:sp>
    </p:spTree>
    <p:extLst>
      <p:ext uri="{BB962C8B-B14F-4D97-AF65-F5344CB8AC3E}">
        <p14:creationId xmlns:p14="http://schemas.microsoft.com/office/powerpoint/2010/main" val="81468129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clusion 2">
    <p:bg>
      <p:bgPr>
        <a:solidFill>
          <a:srgbClr val="F0ED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55C37-C8CE-6C72-6C98-891D54BCE869}"/>
              </a:ext>
            </a:extLst>
          </p:cNvPr>
          <p:cNvSpPr txBox="1">
            <a:spLocks noGrp="1"/>
          </p:cNvSpPr>
          <p:nvPr>
            <p:ph type="title"/>
          </p:nvPr>
        </p:nvSpPr>
        <p:spPr>
          <a:xfrm>
            <a:off x="2915582" y="1089251"/>
            <a:ext cx="6360840" cy="2171718"/>
          </a:xfrm>
        </p:spPr>
        <p:txBody>
          <a:bodyPr anchor="b" anchorCtr="1">
            <a:noAutofit/>
          </a:bodyPr>
          <a:lstStyle>
            <a:lvl1pPr algn="ctr">
              <a:defRPr sz="7200"/>
            </a:lvl1pPr>
          </a:lstStyle>
          <a:p>
            <a:pPr lvl="0"/>
            <a:r>
              <a:rPr lang="en-US"/>
              <a:t>Click to edit Master title style</a:t>
            </a:r>
          </a:p>
        </p:txBody>
      </p:sp>
      <p:sp>
        <p:nvSpPr>
          <p:cNvPr id="3" name="Content Placeholder 6">
            <a:extLst>
              <a:ext uri="{FF2B5EF4-FFF2-40B4-BE49-F238E27FC236}">
                <a16:creationId xmlns:a16="http://schemas.microsoft.com/office/drawing/2014/main" id="{476CACF0-9422-8725-018B-E31296F1244C}"/>
              </a:ext>
            </a:extLst>
          </p:cNvPr>
          <p:cNvSpPr txBox="1">
            <a:spLocks noGrp="1"/>
          </p:cNvSpPr>
          <p:nvPr>
            <p:ph idx="4294967295"/>
          </p:nvPr>
        </p:nvSpPr>
        <p:spPr>
          <a:xfrm>
            <a:off x="3322865" y="3499884"/>
            <a:ext cx="5543549" cy="1771649"/>
          </a:xfrm>
        </p:spPr>
        <p:txBody>
          <a:bodyPr anchorCtr="1"/>
          <a:lstStyle>
            <a:lvl1pPr marL="0" indent="0" algn="ctr">
              <a:buNone/>
              <a:defRPr sz="1600"/>
            </a:lvl1pPr>
            <a:lvl2pPr marL="228600" indent="0" algn="ctr">
              <a:buNone/>
              <a:defRPr sz="1600"/>
            </a:lvl2pPr>
            <a:lvl3pPr marL="457200" indent="0" algn="ctr">
              <a:buNone/>
              <a:defRPr sz="1600"/>
            </a:lvl3pPr>
            <a:lvl4pPr marL="685800" indent="0" algn="ctr">
              <a:buNone/>
              <a:defRPr sz="1600"/>
            </a:lvl4pPr>
            <a:lvl5pPr marL="914400" indent="0" algn="ctr">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9CB67D34-F385-5CCA-C0E9-D5DB1740602B}"/>
              </a:ext>
            </a:extLst>
          </p:cNvPr>
          <p:cNvSpPr txBox="1">
            <a:spLocks noGrp="1"/>
          </p:cNvSpPr>
          <p:nvPr>
            <p:ph type="ftr" sz="quarter" idx="9"/>
          </p:nvPr>
        </p:nvSpPr>
        <p:spPr/>
        <p:txBody>
          <a:bodyPr/>
          <a:lstStyle>
            <a:lvl1pPr>
              <a:defRPr/>
            </a:lvl1pPr>
          </a:lstStyle>
          <a:p>
            <a:pPr lvl="0"/>
            <a:r>
              <a:rPr lang="en-US"/>
              <a:t>Sample Footer Text</a:t>
            </a:r>
          </a:p>
        </p:txBody>
      </p:sp>
      <p:sp>
        <p:nvSpPr>
          <p:cNvPr id="5" name="Date Placeholder 3">
            <a:extLst>
              <a:ext uri="{FF2B5EF4-FFF2-40B4-BE49-F238E27FC236}">
                <a16:creationId xmlns:a16="http://schemas.microsoft.com/office/drawing/2014/main" id="{D040977C-939C-8D74-0721-229017BD192F}"/>
              </a:ext>
            </a:extLst>
          </p:cNvPr>
          <p:cNvSpPr txBox="1">
            <a:spLocks noGrp="1"/>
          </p:cNvSpPr>
          <p:nvPr>
            <p:ph type="dt" sz="half" idx="7"/>
          </p:nvPr>
        </p:nvSpPr>
        <p:spPr/>
        <p:txBody>
          <a:bodyPr/>
          <a:lstStyle>
            <a:lvl1pPr>
              <a:defRPr/>
            </a:lvl1pPr>
          </a:lstStyle>
          <a:p>
            <a:pPr lvl="0"/>
            <a:fld id="{69E7D5F5-64D4-4AED-AA21-BF6BFDD0E476}" type="datetime1">
              <a:rPr lang="en-US"/>
              <a:pPr lvl="0"/>
              <a:t>1/5/2026</a:t>
            </a:fld>
            <a:endParaRPr lang="en-US"/>
          </a:p>
        </p:txBody>
      </p:sp>
      <p:sp>
        <p:nvSpPr>
          <p:cNvPr id="6" name="Slide Number Placeholder 5">
            <a:extLst>
              <a:ext uri="{FF2B5EF4-FFF2-40B4-BE49-F238E27FC236}">
                <a16:creationId xmlns:a16="http://schemas.microsoft.com/office/drawing/2014/main" id="{1082BD3B-D6D5-9735-80FF-ABF31FFFC801}"/>
              </a:ext>
            </a:extLst>
          </p:cNvPr>
          <p:cNvSpPr txBox="1">
            <a:spLocks noGrp="1"/>
          </p:cNvSpPr>
          <p:nvPr>
            <p:ph type="sldNum" sz="quarter" idx="8"/>
          </p:nvPr>
        </p:nvSpPr>
        <p:spPr/>
        <p:txBody>
          <a:bodyPr/>
          <a:lstStyle>
            <a:lvl1pPr>
              <a:defRPr/>
            </a:lvl1pPr>
          </a:lstStyle>
          <a:p>
            <a:pPr lvl="0"/>
            <a:fld id="{EAD6EDB0-76B4-4AB5-9B91-DF4D5C45D679}" type="slidenum">
              <a:t>‹#›</a:t>
            </a:fld>
            <a:endParaRPr lang="en-US"/>
          </a:p>
        </p:txBody>
      </p:sp>
    </p:spTree>
    <p:extLst>
      <p:ext uri="{BB962C8B-B14F-4D97-AF65-F5344CB8AC3E}">
        <p14:creationId xmlns:p14="http://schemas.microsoft.com/office/powerpoint/2010/main" val="22993124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C0B762-1A47-2E04-E209-BFF72F2B198E}"/>
              </a:ext>
            </a:extLst>
          </p:cNvPr>
          <p:cNvSpPr txBox="1">
            <a:spLocks noGrp="1"/>
          </p:cNvSpPr>
          <p:nvPr>
            <p:ph type="title"/>
          </p:nvPr>
        </p:nvSpPr>
        <p:spPr>
          <a:xfrm>
            <a:off x="182880" y="219456"/>
            <a:ext cx="10835640" cy="969264"/>
          </a:xfrm>
          <a:prstGeom prst="rect">
            <a:avLst/>
          </a:prstGeom>
          <a:noFill/>
          <a:ln>
            <a:noFill/>
          </a:ln>
        </p:spPr>
        <p:txBody>
          <a:bodyPr vert="horz" wrap="square" lIns="91440" tIns="45720" rIns="91440" bIns="45720" anchor="t"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2649C536-321C-19E4-6EF4-6C7716FE197D}"/>
              </a:ext>
            </a:extLst>
          </p:cNvPr>
          <p:cNvSpPr txBox="1">
            <a:spLocks noGrp="1"/>
          </p:cNvSpPr>
          <p:nvPr>
            <p:ph type="body" idx="1"/>
          </p:nvPr>
        </p:nvSpPr>
        <p:spPr>
          <a:xfrm>
            <a:off x="182880" y="1183206"/>
            <a:ext cx="10835640" cy="5088672"/>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03AA9C2D-242A-D213-2A4F-092D28FD1852}"/>
              </a:ext>
            </a:extLst>
          </p:cNvPr>
          <p:cNvSpPr txBox="1">
            <a:spLocks noGrp="1"/>
          </p:cNvSpPr>
          <p:nvPr>
            <p:ph type="ftr" sz="quarter" idx="3"/>
          </p:nvPr>
        </p:nvSpPr>
        <p:spPr>
          <a:xfrm>
            <a:off x="178701" y="6387129"/>
            <a:ext cx="2703780" cy="338328"/>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750" b="0" i="0" u="none" strike="noStrike" kern="1200" cap="none" spc="0" baseline="0">
                <a:solidFill>
                  <a:srgbClr val="131313"/>
                </a:solidFill>
                <a:uFillTx/>
                <a:latin typeface="Neue Haas Grotesk Text Pro"/>
              </a:defRPr>
            </a:lvl1pPr>
          </a:lstStyle>
          <a:p>
            <a:pPr lvl="0"/>
            <a:r>
              <a:rPr lang="en-US"/>
              <a:t>Sample Footer Text</a:t>
            </a:r>
          </a:p>
        </p:txBody>
      </p:sp>
      <p:sp>
        <p:nvSpPr>
          <p:cNvPr id="5" name="Date Placeholder 3">
            <a:extLst>
              <a:ext uri="{FF2B5EF4-FFF2-40B4-BE49-F238E27FC236}">
                <a16:creationId xmlns:a16="http://schemas.microsoft.com/office/drawing/2014/main" id="{BE256188-7934-14D0-CC12-1331849DFBDF}"/>
              </a:ext>
            </a:extLst>
          </p:cNvPr>
          <p:cNvSpPr txBox="1">
            <a:spLocks noGrp="1"/>
          </p:cNvSpPr>
          <p:nvPr>
            <p:ph type="dt" sz="half" idx="2"/>
          </p:nvPr>
        </p:nvSpPr>
        <p:spPr>
          <a:xfrm>
            <a:off x="10477496" y="6387129"/>
            <a:ext cx="1032083" cy="338328"/>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750" b="0" i="0" u="none" strike="noStrike" kern="1200" cap="none" spc="0" baseline="0">
                <a:solidFill>
                  <a:srgbClr val="131313"/>
                </a:solidFill>
                <a:uFillTx/>
                <a:latin typeface="Neue Haas Grotesk Text Pro"/>
              </a:defRPr>
            </a:lvl1pPr>
          </a:lstStyle>
          <a:p>
            <a:pPr lvl="0"/>
            <a:fld id="{158B5CCD-9D7B-4DA5-A4B6-318B72F6992F}" type="datetime1">
              <a:rPr lang="en-US"/>
              <a:pPr lvl="0"/>
              <a:t>1/5/2026</a:t>
            </a:fld>
            <a:endParaRPr lang="en-US"/>
          </a:p>
        </p:txBody>
      </p:sp>
      <p:sp>
        <p:nvSpPr>
          <p:cNvPr id="6" name="Slide Number Placeholder 5">
            <a:extLst>
              <a:ext uri="{FF2B5EF4-FFF2-40B4-BE49-F238E27FC236}">
                <a16:creationId xmlns:a16="http://schemas.microsoft.com/office/drawing/2014/main" id="{1C0AB29C-6F8A-ABDE-89F4-14CCDA4EEBFC}"/>
              </a:ext>
            </a:extLst>
          </p:cNvPr>
          <p:cNvSpPr txBox="1">
            <a:spLocks noGrp="1"/>
          </p:cNvSpPr>
          <p:nvPr>
            <p:ph type="sldNum" sz="quarter" idx="4"/>
          </p:nvPr>
        </p:nvSpPr>
        <p:spPr>
          <a:xfrm>
            <a:off x="11509580" y="6387129"/>
            <a:ext cx="457200" cy="338328"/>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750" b="0" i="0" u="none" strike="noStrike" kern="1200" cap="none" spc="0" baseline="0">
                <a:solidFill>
                  <a:srgbClr val="131313"/>
                </a:solidFill>
                <a:uFillTx/>
                <a:latin typeface="Neue Haas Grotesk Text Pro"/>
              </a:defRPr>
            </a:lvl1pPr>
          </a:lstStyle>
          <a:p>
            <a:pPr lvl="0"/>
            <a:fld id="{2040BBD1-48C2-4999-8AEE-BAB6C24834C0}"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 id="2147483708" r:id="rId60"/>
    <p:sldLayoutId id="2147483709" r:id="rId61"/>
  </p:sldLayoutIdLst>
  <p:txStyles>
    <p:titleStyle>
      <a:lvl1pPr marL="0" marR="0" lvl="0" indent="0" algn="l" defTabSz="914400" rtl="0" fontAlgn="auto" hangingPunct="1">
        <a:lnSpc>
          <a:spcPct val="85000"/>
        </a:lnSpc>
        <a:spcBef>
          <a:spcPts val="0"/>
        </a:spcBef>
        <a:spcAft>
          <a:spcPts val="0"/>
        </a:spcAft>
        <a:buNone/>
        <a:tabLst/>
        <a:defRPr lang="en-US" sz="3000" b="0" i="0" u="none" strike="noStrike" kern="1200" cap="none" spc="-100" baseline="0">
          <a:solidFill>
            <a:srgbClr val="131313"/>
          </a:solidFill>
          <a:uFillTx/>
          <a:latin typeface="Neue Haas Grotesk Text Pro"/>
        </a:defRPr>
      </a:lvl1pPr>
    </p:titleStyle>
    <p:bodyStyle>
      <a:lvl1pPr marL="285750" marR="0" lvl="0" indent="-285750" algn="l" defTabSz="914400" rtl="0" fontAlgn="auto" hangingPunct="1">
        <a:lnSpc>
          <a:spcPct val="120000"/>
        </a:lnSpc>
        <a:spcBef>
          <a:spcPts val="1000"/>
        </a:spcBef>
        <a:spcAft>
          <a:spcPts val="0"/>
        </a:spcAft>
        <a:buSzPct val="100000"/>
        <a:buFont typeface="Arial" pitchFamily="34"/>
        <a:buChar char="•"/>
        <a:tabLst/>
        <a:defRPr lang="en-US" sz="1400" b="0" i="0" u="none" strike="noStrike" kern="1200" cap="none" spc="0" baseline="0">
          <a:solidFill>
            <a:srgbClr val="131313"/>
          </a:solidFill>
          <a:uFillTx/>
          <a:latin typeface="Neue Haas Grotesk Text Pro"/>
        </a:defRPr>
      </a:lvl1pPr>
      <a:lvl2pPr marL="514350" marR="0" lvl="1" indent="-285750" algn="l" defTabSz="914400" rtl="0" fontAlgn="auto" hangingPunct="1">
        <a:lnSpc>
          <a:spcPct val="120000"/>
        </a:lnSpc>
        <a:spcBef>
          <a:spcPts val="500"/>
        </a:spcBef>
        <a:spcAft>
          <a:spcPts val="0"/>
        </a:spcAft>
        <a:buSzPct val="100000"/>
        <a:buFont typeface="Arial" pitchFamily="34"/>
        <a:buChar char="•"/>
        <a:tabLst/>
        <a:defRPr lang="en-US" sz="1400" b="0" i="0" u="none" strike="noStrike" kern="1200" cap="none" spc="0" baseline="0">
          <a:solidFill>
            <a:srgbClr val="131313"/>
          </a:solidFill>
          <a:uFillTx/>
          <a:latin typeface="Neue Haas Grotesk Text Pro"/>
        </a:defRPr>
      </a:lvl2pPr>
      <a:lvl3pPr marL="742950" marR="0" lvl="2" indent="-285750" algn="l" defTabSz="914400" rtl="0" fontAlgn="auto" hangingPunct="1">
        <a:lnSpc>
          <a:spcPct val="120000"/>
        </a:lnSpc>
        <a:spcBef>
          <a:spcPts val="500"/>
        </a:spcBef>
        <a:spcAft>
          <a:spcPts val="0"/>
        </a:spcAft>
        <a:buSzPct val="100000"/>
        <a:buFont typeface="Arial" pitchFamily="34"/>
        <a:buChar char="•"/>
        <a:tabLst/>
        <a:defRPr lang="en-US" sz="1400" b="0" i="0" u="none" strike="noStrike" kern="1200" cap="none" spc="0" baseline="0">
          <a:solidFill>
            <a:srgbClr val="131313"/>
          </a:solidFill>
          <a:uFillTx/>
          <a:latin typeface="Neue Haas Grotesk Text Pro"/>
        </a:defRPr>
      </a:lvl3pPr>
      <a:lvl4pPr marL="971550" marR="0" lvl="3" indent="-285750" algn="l" defTabSz="914400" rtl="0" fontAlgn="auto" hangingPunct="1">
        <a:lnSpc>
          <a:spcPct val="120000"/>
        </a:lnSpc>
        <a:spcBef>
          <a:spcPts val="500"/>
        </a:spcBef>
        <a:spcAft>
          <a:spcPts val="0"/>
        </a:spcAft>
        <a:buSzPct val="100000"/>
        <a:buFont typeface="Arial" pitchFamily="34"/>
        <a:buChar char="•"/>
        <a:tabLst/>
        <a:defRPr lang="en-US" sz="1400" b="0" i="0" u="none" strike="noStrike" kern="1200" cap="none" spc="0" baseline="0">
          <a:solidFill>
            <a:srgbClr val="131313"/>
          </a:solidFill>
          <a:uFillTx/>
          <a:latin typeface="Neue Haas Grotesk Text Pro"/>
        </a:defRPr>
      </a:lvl4pPr>
      <a:lvl5pPr marL="1200150" marR="0" lvl="4" indent="-285750" algn="l" defTabSz="914400" rtl="0" fontAlgn="auto" hangingPunct="1">
        <a:lnSpc>
          <a:spcPct val="120000"/>
        </a:lnSpc>
        <a:spcBef>
          <a:spcPts val="500"/>
        </a:spcBef>
        <a:spcAft>
          <a:spcPts val="0"/>
        </a:spcAft>
        <a:buSzPct val="100000"/>
        <a:buFont typeface="Arial" pitchFamily="34"/>
        <a:buChar char="•"/>
        <a:tabLst/>
        <a:defRPr lang="en-US" sz="1400" b="0" i="0" u="none" strike="noStrike" kern="1200" cap="none" spc="0" baseline="0">
          <a:solidFill>
            <a:srgbClr val="131313"/>
          </a:solidFill>
          <a:uFillTx/>
          <a:latin typeface="Neue Haas Grotesk Text Pr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name="Slide230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30A57-FE45-EFE4-FDFD-4E22C639C322}"/>
              </a:ext>
            </a:extLst>
          </p:cNvPr>
          <p:cNvSpPr txBox="1">
            <a:spLocks noGrp="1"/>
          </p:cNvSpPr>
          <p:nvPr>
            <p:ph type="title"/>
          </p:nvPr>
        </p:nvSpPr>
        <p:spPr/>
        <p:txBody>
          <a:bodyPr/>
          <a:lstStyle/>
          <a:p>
            <a:pPr lvl="0"/>
            <a:r>
              <a:rPr lang="en-US"/>
              <a:t>Navigate the Great 8 Wellness Dimensions</a:t>
            </a:r>
          </a:p>
        </p:txBody>
      </p:sp>
      <p:sp>
        <p:nvSpPr>
          <p:cNvPr id="3" name="Subtitle 2">
            <a:extLst>
              <a:ext uri="{FF2B5EF4-FFF2-40B4-BE49-F238E27FC236}">
                <a16:creationId xmlns:a16="http://schemas.microsoft.com/office/drawing/2014/main" id="{C90D2F18-44DD-6657-467F-4E4215997E3D}"/>
              </a:ext>
            </a:extLst>
          </p:cNvPr>
          <p:cNvSpPr txBox="1">
            <a:spLocks noGrp="1"/>
          </p:cNvSpPr>
          <p:nvPr>
            <p:ph type="subTitle" idx="4294967295"/>
          </p:nvPr>
        </p:nvSpPr>
        <p:spPr>
          <a:xfrm>
            <a:off x="1013118" y="4692865"/>
            <a:ext cx="3361937" cy="1123267"/>
          </a:xfrm>
        </p:spPr>
        <p:txBody>
          <a:bodyPr anchor="b"/>
          <a:lstStyle/>
          <a:p>
            <a:pPr marL="0" lvl="0" indent="0">
              <a:buNone/>
            </a:pPr>
            <a:r>
              <a:rPr lang="en-US" sz="1600">
                <a:solidFill>
                  <a:srgbClr val="F0EDE6"/>
                </a:solidFill>
              </a:rPr>
              <a:t>Exploring key aspects for balanced and healthy living</a:t>
            </a:r>
          </a:p>
        </p:txBody>
      </p:sp>
      <p:pic>
        <p:nvPicPr>
          <p:cNvPr id="4" name="Picture 3" descr="Colourful patterns on wheels">
            <a:extLst>
              <a:ext uri="{FF2B5EF4-FFF2-40B4-BE49-F238E27FC236}">
                <a16:creationId xmlns:a16="http://schemas.microsoft.com/office/drawing/2014/main" id="{556DB534-1732-17F8-208A-8BA7D800D19A}"/>
              </a:ext>
            </a:extLst>
          </p:cNvPr>
          <p:cNvPicPr>
            <a:picLocks noChangeAspect="1"/>
          </p:cNvPicPr>
          <p:nvPr/>
        </p:nvPicPr>
        <p:blipFill>
          <a:blip r:embed="rId3"/>
          <a:srcRect t="15730"/>
          <a:stretch>
            <a:fillRect/>
          </a:stretch>
        </p:blipFill>
        <p:spPr>
          <a:xfrm>
            <a:off x="18" y="9"/>
            <a:ext cx="12191978" cy="6857990"/>
          </a:xfrm>
          <a:prstGeom prst="rect">
            <a:avLst/>
          </a:prstGeom>
          <a:noFill/>
          <a:ln cap="flat">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name="Slide230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0B5C5-253F-27B3-5819-0C88F3FA0FC6}"/>
              </a:ext>
            </a:extLst>
          </p:cNvPr>
          <p:cNvSpPr txBox="1">
            <a:spLocks noGrp="1"/>
          </p:cNvSpPr>
          <p:nvPr>
            <p:ph type="title"/>
          </p:nvPr>
        </p:nvSpPr>
        <p:spPr/>
        <p:txBody>
          <a:bodyPr/>
          <a:lstStyle/>
          <a:p>
            <a:pPr lvl="0"/>
            <a:r>
              <a:rPr lang="en-US"/>
              <a:t>Introduction and Overview</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230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B428C-7C0E-E74B-F822-1F4DBEB40569}"/>
              </a:ext>
            </a:extLst>
          </p:cNvPr>
          <p:cNvSpPr txBox="1">
            <a:spLocks noGrp="1"/>
          </p:cNvSpPr>
          <p:nvPr>
            <p:ph type="title"/>
          </p:nvPr>
        </p:nvSpPr>
        <p:spPr/>
        <p:txBody>
          <a:bodyPr/>
          <a:lstStyle/>
          <a:p>
            <a:pPr lvl="0"/>
            <a:r>
              <a:rPr lang="en-US"/>
              <a:t>Introduction to Navigate the Great 8</a:t>
            </a:r>
          </a:p>
        </p:txBody>
      </p:sp>
      <p:sp>
        <p:nvSpPr>
          <p:cNvPr id="3" name="TextBox 4">
            <a:extLst>
              <a:ext uri="{FF2B5EF4-FFF2-40B4-BE49-F238E27FC236}">
                <a16:creationId xmlns:a16="http://schemas.microsoft.com/office/drawing/2014/main" id="{8794EE4A-0291-8268-4461-875D1117B4B2}"/>
              </a:ext>
            </a:extLst>
          </p:cNvPr>
          <p:cNvSpPr txBox="1"/>
          <p:nvPr/>
        </p:nvSpPr>
        <p:spPr>
          <a:xfrm>
            <a:off x="182880" y="1228331"/>
            <a:ext cx="6370323" cy="5043492"/>
          </a:xfrm>
          <a:prstGeom prst="rect">
            <a:avLst/>
          </a:prstGeom>
          <a:noFill/>
          <a:ln cap="flat">
            <a:noFill/>
          </a:ln>
        </p:spPr>
        <p:txBody>
          <a:bodyPr vert="horz" wrap="square" lIns="91440" tIns="45720" rIns="91440" bIns="45720" anchor="t" anchorCtr="0" compatLnSpc="1">
            <a:normAutofit/>
          </a:bodyPr>
          <a:lstStyle/>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131313"/>
                </a:solidFill>
                <a:uFillTx/>
                <a:latin typeface="Neue Haas Grotesk Text Pro"/>
              </a:rPr>
              <a:t>Holistic Wellness Dimensions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400" b="0" i="0" u="none" strike="noStrike" kern="1200" cap="none" spc="0" baseline="0">
                <a:solidFill>
                  <a:srgbClr val="131313"/>
                </a:solidFill>
                <a:uFillTx/>
                <a:latin typeface="Neue Haas Grotesk Text Pro"/>
              </a:rPr>
              <a:t>The program covers eight distinct wellness dimensions promoting overall holistic well-being.</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131313"/>
                </a:solidFill>
                <a:uFillTx/>
                <a:latin typeface="Neue Haas Grotesk Text Pro"/>
              </a:rPr>
              <a:t>Interactive Station Rotation</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400" b="0" i="0" u="none" strike="noStrike" kern="1200" cap="none" spc="0" baseline="0">
                <a:solidFill>
                  <a:srgbClr val="131313"/>
                </a:solidFill>
                <a:uFillTx/>
                <a:latin typeface="Neue Haas Grotesk Text Pro"/>
              </a:rPr>
              <a:t>Participants rotate through stations completing activities to explore each wellness dimension deeply.</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131313"/>
                </a:solidFill>
                <a:uFillTx/>
                <a:latin typeface="Neue Haas Grotesk Text Pro"/>
              </a:rPr>
              <a:t>Personalized Wellness Map</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400" b="0" i="0" u="none" strike="noStrike" kern="1200" cap="none" spc="0" baseline="0">
                <a:solidFill>
                  <a:srgbClr val="131313"/>
                </a:solidFill>
                <a:uFillTx/>
                <a:latin typeface="Neue Haas Grotesk Text Pro"/>
              </a:rPr>
              <a:t>Participants create a personalized Wellness Map to track insights and action steps for balance.</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400" b="1" i="0" u="none" strike="noStrike" kern="1200" cap="none" spc="0" baseline="0">
                <a:solidFill>
                  <a:srgbClr val="131313"/>
                </a:solidFill>
                <a:uFillTx/>
                <a:latin typeface="Neue Haas Grotesk Text Pro"/>
              </a:rPr>
              <a:t>Focus on Practical Steps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400" b="0" i="0" u="none" strike="noStrike" kern="1200" cap="none" spc="0" baseline="0">
                <a:solidFill>
                  <a:srgbClr val="131313"/>
                </a:solidFill>
                <a:uFillTx/>
                <a:latin typeface="Neue Haas Grotesk Text Pro"/>
              </a:rPr>
              <a:t>The session emphasizes practical, actionable wellness steps rather than perfection.</a:t>
            </a:r>
          </a:p>
        </p:txBody>
      </p:sp>
      <p:pic>
        <p:nvPicPr>
          <p:cNvPr id="4" name="Content Placeholder 3" descr="Aerial view looking down on a diverse group of entrepreneurs meeting around a conference table. The small business team is discussing marketing opportunities. They are brainstorming while looking at a strategy map. Cups of coffee, markers and a tablet computer are visible on the table.">
            <a:extLst>
              <a:ext uri="{FF2B5EF4-FFF2-40B4-BE49-F238E27FC236}">
                <a16:creationId xmlns:a16="http://schemas.microsoft.com/office/drawing/2014/main" id="{38A5FAF4-C8F8-2CB6-15C5-BBC3A32635FF}"/>
              </a:ext>
            </a:extLst>
          </p:cNvPr>
          <p:cNvPicPr>
            <a:picLocks noGrp="1" noChangeAspect="1"/>
          </p:cNvPicPr>
          <p:nvPr>
            <p:ph type="pic" idx="4294967295"/>
          </p:nvPr>
        </p:nvPicPr>
        <p:blipFill>
          <a:blip r:embed="rId3"/>
          <a:srcRect l="35851" r="24842" b="-1"/>
          <a:stretch>
            <a:fillRect/>
          </a:stretch>
        </p:blipFill>
        <p:spPr>
          <a:xfrm>
            <a:off x="7505696" y="266703"/>
            <a:ext cx="4419596" cy="6324603"/>
          </a:xfr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name="Slide230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348F1-4836-45F7-E020-4149BFE14760}"/>
              </a:ext>
            </a:extLst>
          </p:cNvPr>
          <p:cNvSpPr txBox="1">
            <a:spLocks noGrp="1"/>
          </p:cNvSpPr>
          <p:nvPr>
            <p:ph type="title"/>
          </p:nvPr>
        </p:nvSpPr>
        <p:spPr/>
        <p:txBody>
          <a:bodyPr/>
          <a:lstStyle/>
          <a:p>
            <a:pPr lvl="0"/>
            <a:r>
              <a:rPr lang="en-US"/>
              <a:t>The Great 8 Dimensions of Wellness</a:t>
            </a:r>
          </a:p>
        </p:txBody>
      </p:sp>
      <p:sp>
        <p:nvSpPr>
          <p:cNvPr id="3" name="Content Placeholder 2">
            <a:extLst>
              <a:ext uri="{FF2B5EF4-FFF2-40B4-BE49-F238E27FC236}">
                <a16:creationId xmlns:a16="http://schemas.microsoft.com/office/drawing/2014/main" id="{133C410A-1108-6C0C-F7AE-6FB1408DEAA1}"/>
              </a:ext>
            </a:extLst>
          </p:cNvPr>
          <p:cNvSpPr txBox="1">
            <a:spLocks noGrp="1"/>
          </p:cNvSpPr>
          <p:nvPr>
            <p:ph type="body" idx="4294967295"/>
          </p:nvPr>
        </p:nvSpPr>
        <p:spPr>
          <a:xfrm>
            <a:off x="3972674" y="266703"/>
            <a:ext cx="7688494" cy="6047832"/>
          </a:xfrm>
        </p:spPr>
        <p:txBody>
          <a:bodyPr>
            <a:noAutofit/>
          </a:bodyPr>
          <a:lstStyle/>
          <a:p>
            <a:pPr marL="0" lvl="0" indent="0">
              <a:lnSpc>
                <a:spcPct val="110000"/>
              </a:lnSpc>
              <a:spcBef>
                <a:spcPts val="2500"/>
              </a:spcBef>
              <a:buNone/>
            </a:pPr>
            <a:r>
              <a:rPr lang="en-US" sz="1300" b="1"/>
              <a:t>Emotional Wellness</a:t>
            </a:r>
          </a:p>
          <a:p>
            <a:pPr marL="0" lvl="1" indent="0">
              <a:lnSpc>
                <a:spcPct val="110000"/>
              </a:lnSpc>
              <a:buNone/>
            </a:pPr>
            <a:r>
              <a:rPr lang="en-US" sz="1300"/>
              <a:t>Focuses on managing emotions, coping with stress, and building personal resilience for mental health.</a:t>
            </a:r>
          </a:p>
          <a:p>
            <a:pPr marL="0" lvl="0" indent="0">
              <a:lnSpc>
                <a:spcPct val="110000"/>
              </a:lnSpc>
              <a:spcBef>
                <a:spcPts val="2500"/>
              </a:spcBef>
              <a:buNone/>
            </a:pPr>
            <a:r>
              <a:rPr lang="en-US" sz="1300" b="1"/>
              <a:t>Physical Wellness</a:t>
            </a:r>
          </a:p>
          <a:p>
            <a:pPr marL="0" lvl="1" indent="0">
              <a:lnSpc>
                <a:spcPct val="110000"/>
              </a:lnSpc>
              <a:buNone/>
            </a:pPr>
            <a:r>
              <a:rPr lang="en-US" sz="1300"/>
              <a:t>Emphasizes exercise, nutrition, and rest to maintain a healthy and strong body.</a:t>
            </a:r>
          </a:p>
          <a:p>
            <a:pPr marL="0" lvl="0" indent="0">
              <a:lnSpc>
                <a:spcPct val="110000"/>
              </a:lnSpc>
              <a:spcBef>
                <a:spcPts val="2500"/>
              </a:spcBef>
              <a:buNone/>
            </a:pPr>
            <a:r>
              <a:rPr lang="en-US" sz="1300" b="1"/>
              <a:t>Social Wellness</a:t>
            </a:r>
          </a:p>
          <a:p>
            <a:pPr marL="0" lvl="1" indent="0">
              <a:lnSpc>
                <a:spcPct val="110000"/>
              </a:lnSpc>
              <a:buNone/>
            </a:pPr>
            <a:r>
              <a:rPr lang="en-US" sz="1300"/>
              <a:t>Involves fostering meaningful relationships and connecting with community for social support.</a:t>
            </a:r>
          </a:p>
          <a:p>
            <a:pPr marL="0" lvl="0" indent="0">
              <a:lnSpc>
                <a:spcPct val="110000"/>
              </a:lnSpc>
              <a:spcBef>
                <a:spcPts val="2500"/>
              </a:spcBef>
              <a:buNone/>
            </a:pPr>
            <a:r>
              <a:rPr lang="en-US" sz="1300" b="1"/>
              <a:t>Intellectual Wellness</a:t>
            </a:r>
          </a:p>
          <a:p>
            <a:pPr marL="0" lvl="1" indent="0">
              <a:lnSpc>
                <a:spcPct val="110000"/>
              </a:lnSpc>
              <a:buNone/>
            </a:pPr>
            <a:r>
              <a:rPr lang="en-US" sz="1300"/>
              <a:t>Encourages lifelong learning and mental stimulation to grow knowledge and creativity.</a:t>
            </a:r>
          </a:p>
          <a:p>
            <a:pPr marL="0" lvl="0" indent="0">
              <a:lnSpc>
                <a:spcPct val="110000"/>
              </a:lnSpc>
              <a:spcBef>
                <a:spcPts val="2500"/>
              </a:spcBef>
              <a:buNone/>
            </a:pPr>
            <a:r>
              <a:rPr lang="en-US" sz="1300" b="1"/>
              <a:t>Spiritual Wellness</a:t>
            </a:r>
          </a:p>
          <a:p>
            <a:pPr marL="0" lvl="1" indent="0">
              <a:lnSpc>
                <a:spcPct val="110000"/>
              </a:lnSpc>
              <a:buNone/>
            </a:pPr>
            <a:r>
              <a:rPr lang="en-US" sz="1300"/>
              <a:t>Finding purpose and meaning by aligning actions with personal values and beliefs.</a:t>
            </a:r>
          </a:p>
          <a:p>
            <a:pPr marL="0" lvl="0" indent="0">
              <a:lnSpc>
                <a:spcPct val="110000"/>
              </a:lnSpc>
              <a:spcBef>
                <a:spcPts val="2500"/>
              </a:spcBef>
              <a:buNone/>
            </a:pPr>
            <a:r>
              <a:rPr lang="en-US" sz="1300" b="1"/>
              <a:t>Occupational Wellness</a:t>
            </a:r>
          </a:p>
          <a:p>
            <a:pPr marL="0" lvl="1" indent="0">
              <a:lnSpc>
                <a:spcPct val="110000"/>
              </a:lnSpc>
              <a:buNone/>
            </a:pPr>
            <a:r>
              <a:rPr lang="en-US" sz="1300"/>
              <a:t>Finding satisfaction and purpose in work or volunteer roles that bring fulfillment.</a:t>
            </a:r>
          </a:p>
          <a:p>
            <a:pPr marL="0" lvl="0" indent="0">
              <a:lnSpc>
                <a:spcPct val="110000"/>
              </a:lnSpc>
              <a:spcBef>
                <a:spcPts val="2500"/>
              </a:spcBef>
              <a:buNone/>
            </a:pPr>
            <a:r>
              <a:rPr lang="en-US" sz="1300" b="1"/>
              <a:t>Environmental Wellness</a:t>
            </a:r>
          </a:p>
          <a:p>
            <a:pPr marL="0" lvl="1" indent="0">
              <a:lnSpc>
                <a:spcPct val="110000"/>
              </a:lnSpc>
              <a:buNone/>
            </a:pPr>
            <a:r>
              <a:rPr lang="en-US" sz="1300"/>
              <a:t>Promotes living in harmony with surroundings and supporting sustainability efforts.</a:t>
            </a:r>
          </a:p>
          <a:p>
            <a:pPr marL="0" lvl="0" indent="0">
              <a:lnSpc>
                <a:spcPct val="110000"/>
              </a:lnSpc>
              <a:spcBef>
                <a:spcPts val="2500"/>
              </a:spcBef>
              <a:buNone/>
            </a:pPr>
            <a:r>
              <a:rPr lang="en-US" sz="1300" b="1"/>
              <a:t>Financial Wellness</a:t>
            </a:r>
          </a:p>
          <a:p>
            <a:pPr marL="0" lvl="1" indent="0">
              <a:lnSpc>
                <a:spcPct val="110000"/>
              </a:lnSpc>
              <a:buNone/>
            </a:pPr>
            <a:r>
              <a:rPr lang="en-US" sz="1300"/>
              <a:t>Focuses on managing money wisely and planning for future financial security.</a:t>
            </a:r>
          </a:p>
        </p:txBody>
      </p:sp>
      <p:pic>
        <p:nvPicPr>
          <p:cNvPr id="4" name="Picture 4" descr="Do You Know the 8 Dimensions of Wellness and What They Say ...">
            <a:extLst>
              <a:ext uri="{FF2B5EF4-FFF2-40B4-BE49-F238E27FC236}">
                <a16:creationId xmlns:a16="http://schemas.microsoft.com/office/drawing/2014/main" id="{F8AF3095-4062-A4CB-9FD6-9DACE267ADA5}"/>
              </a:ext>
            </a:extLst>
          </p:cNvPr>
          <p:cNvPicPr>
            <a:picLocks noChangeAspect="1"/>
          </p:cNvPicPr>
          <p:nvPr/>
        </p:nvPicPr>
        <p:blipFill>
          <a:blip r:embed="rId3"/>
          <a:stretch>
            <a:fillRect/>
          </a:stretch>
        </p:blipFill>
        <p:spPr>
          <a:xfrm>
            <a:off x="0" y="2096024"/>
            <a:ext cx="3958163" cy="3830110"/>
          </a:xfrm>
          <a:prstGeom prst="rect">
            <a:avLst/>
          </a:prstGeom>
          <a:noFill/>
          <a:ln cap="flat">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23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B3750-449E-69A0-3D6F-C1C3CF3EF8FC}"/>
              </a:ext>
            </a:extLst>
          </p:cNvPr>
          <p:cNvSpPr txBox="1">
            <a:spLocks noGrp="1"/>
          </p:cNvSpPr>
          <p:nvPr>
            <p:ph type="title"/>
          </p:nvPr>
        </p:nvSpPr>
        <p:spPr/>
        <p:txBody>
          <a:bodyPr/>
          <a:lstStyle/>
          <a:p>
            <a:pPr lvl="0"/>
            <a:r>
              <a:rPr lang="en-US"/>
              <a:t>Wellness Dimensions and Activities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23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FE081-1C7B-BE77-D4BE-0C75020715BE}"/>
              </a:ext>
            </a:extLst>
          </p:cNvPr>
          <p:cNvSpPr txBox="1">
            <a:spLocks noGrp="1"/>
          </p:cNvSpPr>
          <p:nvPr>
            <p:ph type="title"/>
          </p:nvPr>
        </p:nvSpPr>
        <p:spPr/>
        <p:txBody>
          <a:bodyPr/>
          <a:lstStyle/>
          <a:p>
            <a:pPr lvl="0"/>
            <a:r>
              <a:rPr lang="en-US"/>
              <a:t>Emotional and Physical Wellness</a:t>
            </a:r>
          </a:p>
        </p:txBody>
      </p:sp>
      <p:pic>
        <p:nvPicPr>
          <p:cNvPr id="3" name="Content Placeholder 3" descr="Adults practicing yoga">
            <a:extLst>
              <a:ext uri="{FF2B5EF4-FFF2-40B4-BE49-F238E27FC236}">
                <a16:creationId xmlns:a16="http://schemas.microsoft.com/office/drawing/2014/main" id="{453E2644-4C04-45AC-11DF-224042E708A6}"/>
              </a:ext>
            </a:extLst>
          </p:cNvPr>
          <p:cNvPicPr>
            <a:picLocks noGrp="1" noChangeAspect="1"/>
          </p:cNvPicPr>
          <p:nvPr>
            <p:ph type="pic" idx="4294967295"/>
          </p:nvPr>
        </p:nvPicPr>
        <p:blipFill>
          <a:blip r:embed="rId3"/>
          <a:srcRect l="39181" r="14185" b="1"/>
          <a:stretch>
            <a:fillRect/>
          </a:stretch>
        </p:blipFill>
        <p:spPr>
          <a:xfrm>
            <a:off x="274320" y="268577"/>
            <a:ext cx="4419596" cy="6325965"/>
          </a:xfrm>
        </p:spPr>
      </p:pic>
      <p:sp>
        <p:nvSpPr>
          <p:cNvPr id="4" name="TextBox 4">
            <a:extLst>
              <a:ext uri="{FF2B5EF4-FFF2-40B4-BE49-F238E27FC236}">
                <a16:creationId xmlns:a16="http://schemas.microsoft.com/office/drawing/2014/main" id="{80B173AB-1CB0-3D82-501E-F0020CBFFC28}"/>
              </a:ext>
            </a:extLst>
          </p:cNvPr>
          <p:cNvSpPr txBox="1"/>
          <p:nvPr/>
        </p:nvSpPr>
        <p:spPr>
          <a:xfrm>
            <a:off x="4919526" y="675860"/>
            <a:ext cx="6376550" cy="4986351"/>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800" b="1" i="0" u="none" strike="noStrike" kern="1200" cap="none" spc="0" baseline="0">
                <a:solidFill>
                  <a:srgbClr val="131313"/>
                </a:solidFill>
                <a:uFillTx/>
                <a:latin typeface="Neue Haas Grotesk Text Pro"/>
              </a:rPr>
              <a:t>Emotional Wellness Activities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800" b="0" i="0" u="none" strike="noStrike" kern="1200" cap="none" spc="0" baseline="0">
                <a:solidFill>
                  <a:srgbClr val="131313"/>
                </a:solidFill>
                <a:uFillTx/>
                <a:latin typeface="Neue Haas Grotesk Text Pro"/>
              </a:rPr>
              <a:t>Engaging in activities like Emoji Charades enhances emotional awareness and helps manage emotions effectively.</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800" b="1" i="0" u="none" strike="noStrike" kern="1200" cap="none" spc="0" baseline="0">
                <a:solidFill>
                  <a:srgbClr val="131313"/>
                </a:solidFill>
                <a:uFillTx/>
                <a:latin typeface="Neue Haas Grotesk Text Pro"/>
              </a:rPr>
              <a:t>Setting Emotional Boundaries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800" b="0" i="0" u="none" strike="noStrike" kern="1200" cap="none" spc="0" baseline="0">
                <a:solidFill>
                  <a:srgbClr val="131313"/>
                </a:solidFill>
                <a:uFillTx/>
                <a:latin typeface="Neue Haas Grotesk Text Pro"/>
              </a:rPr>
              <a:t>Reflecting on emotional limits encourages setting boundaries for improved emotional resilience and self-care.</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800" b="1" i="0" u="none" strike="noStrike" kern="1200" cap="none" spc="0" baseline="0">
                <a:solidFill>
                  <a:srgbClr val="131313"/>
                </a:solidFill>
                <a:uFillTx/>
                <a:latin typeface="Neue Haas Grotesk Text Pro"/>
              </a:rPr>
              <a:t>Physical Wellness Exercises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800" b="0" i="0" u="none" strike="noStrike" kern="1200" cap="none" spc="0" baseline="0">
                <a:solidFill>
                  <a:srgbClr val="131313"/>
                </a:solidFill>
                <a:uFillTx/>
                <a:latin typeface="Neue Haas Grotesk Text Pro"/>
              </a:rPr>
              <a:t>Simple physical activities like stretches and breathing exercises support maintaining a healthy body and routine.</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800" b="1" i="0" u="none" strike="noStrike" kern="1200" cap="none" spc="0" baseline="0">
                <a:solidFill>
                  <a:srgbClr val="131313"/>
                </a:solidFill>
                <a:uFillTx/>
                <a:latin typeface="Neue Haas Grotesk Text Pro"/>
              </a:rPr>
              <a:t>Incorporating Healthy Habits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800" b="0" i="0" u="none" strike="noStrike" kern="1200" cap="none" spc="0" baseline="0">
                <a:solidFill>
                  <a:srgbClr val="131313"/>
                </a:solidFill>
                <a:uFillTx/>
                <a:latin typeface="Neue Haas Grotesk Text Pro"/>
              </a:rPr>
              <a:t>Identifying doable physical habits and recording them promotes consistent action toward physical health goals.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name="Slide23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A5318-1B9E-C809-7F30-8D0FE750BD21}"/>
              </a:ext>
            </a:extLst>
          </p:cNvPr>
          <p:cNvSpPr txBox="1">
            <a:spLocks noGrp="1"/>
          </p:cNvSpPr>
          <p:nvPr>
            <p:ph type="title"/>
          </p:nvPr>
        </p:nvSpPr>
        <p:spPr/>
        <p:txBody>
          <a:bodyPr/>
          <a:lstStyle/>
          <a:p>
            <a:pPr lvl="0"/>
            <a:r>
              <a:rPr lang="en-US"/>
              <a:t>Social and Intellectual Wellness</a:t>
            </a:r>
          </a:p>
        </p:txBody>
      </p:sp>
      <p:pic>
        <p:nvPicPr>
          <p:cNvPr id="3" name="Content Placeholder 3" descr="Directly above shot of group of friends holding a yellow speech bubble with human head and machinery gears against white background, representing the concept of intelligence, brainstorming and progress.">
            <a:extLst>
              <a:ext uri="{FF2B5EF4-FFF2-40B4-BE49-F238E27FC236}">
                <a16:creationId xmlns:a16="http://schemas.microsoft.com/office/drawing/2014/main" id="{86729FA9-4C43-CC49-92C7-00320D1DE0DD}"/>
              </a:ext>
            </a:extLst>
          </p:cNvPr>
          <p:cNvPicPr>
            <a:picLocks noGrp="1" noChangeAspect="1"/>
          </p:cNvPicPr>
          <p:nvPr>
            <p:ph type="pic" idx="4294967295"/>
          </p:nvPr>
        </p:nvPicPr>
        <p:blipFill>
          <a:blip r:embed="rId3"/>
          <a:srcRect l="21558" r="25520" b="1"/>
          <a:stretch>
            <a:fillRect/>
          </a:stretch>
        </p:blipFill>
        <p:spPr>
          <a:xfrm>
            <a:off x="274320" y="268577"/>
            <a:ext cx="4419596" cy="6325965"/>
          </a:xfrm>
        </p:spPr>
      </p:pic>
      <p:sp>
        <p:nvSpPr>
          <p:cNvPr id="4" name="TextBox 4">
            <a:extLst>
              <a:ext uri="{FF2B5EF4-FFF2-40B4-BE49-F238E27FC236}">
                <a16:creationId xmlns:a16="http://schemas.microsoft.com/office/drawing/2014/main" id="{A3C8B96C-0FD7-8367-02FB-5134DBEE926F}"/>
              </a:ext>
            </a:extLst>
          </p:cNvPr>
          <p:cNvSpPr txBox="1"/>
          <p:nvPr/>
        </p:nvSpPr>
        <p:spPr>
          <a:xfrm>
            <a:off x="4919526" y="935824"/>
            <a:ext cx="6376550" cy="4986351"/>
          </a:xfrm>
          <a:prstGeom prst="rect">
            <a:avLst/>
          </a:prstGeom>
          <a:noFill/>
          <a:ln cap="flat">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Building Social Connections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Social wellness focuses on creating healthy relationships and sharing memorable experiences to strengthen bonds.</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Reconnecting Action Step</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Participants identify someone to reconnect with and mark it on their personal Wellness Map as a social goal.</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Promoting Intellectual Growth</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Intellectual wellness encourages lifelong learning through activities like optical illusion challenges promoting critical thinking.</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Setting Intellectual Goals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Participants write learning objectives and new perspectives on their Wellness Map to foster mental stimulation.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name="Slide23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5E99D-FDEC-89F5-9C64-E52B9EED3F4E}"/>
              </a:ext>
            </a:extLst>
          </p:cNvPr>
          <p:cNvSpPr txBox="1">
            <a:spLocks noGrp="1"/>
          </p:cNvSpPr>
          <p:nvPr>
            <p:ph type="title"/>
          </p:nvPr>
        </p:nvSpPr>
        <p:spPr>
          <a:xfrm>
            <a:off x="178701" y="218111"/>
            <a:ext cx="7639418" cy="2345472"/>
          </a:xfrm>
        </p:spPr>
        <p:txBody>
          <a:bodyPr/>
          <a:lstStyle/>
          <a:p>
            <a:pPr lvl="0"/>
            <a:r>
              <a:rPr lang="en-US"/>
              <a:t>Spiritual and Occupational Wellness</a:t>
            </a:r>
          </a:p>
        </p:txBody>
      </p:sp>
      <p:sp>
        <p:nvSpPr>
          <p:cNvPr id="3" name="TextBox 4">
            <a:extLst>
              <a:ext uri="{FF2B5EF4-FFF2-40B4-BE49-F238E27FC236}">
                <a16:creationId xmlns:a16="http://schemas.microsoft.com/office/drawing/2014/main" id="{F6175F57-02F7-6ADA-CEBE-357E07D6EA64}"/>
              </a:ext>
            </a:extLst>
          </p:cNvPr>
          <p:cNvSpPr txBox="1"/>
          <p:nvPr/>
        </p:nvSpPr>
        <p:spPr>
          <a:xfrm>
            <a:off x="178701" y="1051560"/>
            <a:ext cx="7822298" cy="5220254"/>
          </a:xfrm>
          <a:prstGeom prst="rect">
            <a:avLst/>
          </a:prstGeom>
          <a:noFill/>
          <a:ln cap="flat">
            <a:noFill/>
          </a:ln>
        </p:spPr>
        <p:txBody>
          <a:bodyPr vert="horz" wrap="square" lIns="91440" tIns="45720" rIns="91440" bIns="45720" anchor="t" anchorCtr="0" compatLnSpc="1">
            <a:normAutofit/>
          </a:bodyPr>
          <a:lstStyle/>
          <a:p>
            <a:pPr marL="0" marR="0" lvl="0" indent="0" algn="l" defTabSz="914400" rtl="0" fontAlgn="auto" hangingPunct="1">
              <a:lnSpc>
                <a:spcPct val="90000"/>
              </a:lnSpc>
              <a:spcBef>
                <a:spcPts val="2500"/>
              </a:spcBef>
              <a:spcAft>
                <a:spcPts val="600"/>
              </a:spcAft>
              <a:buNone/>
              <a:tabLst/>
              <a:defRPr sz="1800" b="0" i="0" u="none" strike="noStrike" kern="0" cap="none" spc="0" baseline="0">
                <a:solidFill>
                  <a:srgbClr val="000000"/>
                </a:solidFill>
                <a:uFillTx/>
              </a:defRPr>
            </a:pPr>
            <a:r>
              <a:rPr lang="en-US" sz="2000" b="1" i="0" u="none" strike="noStrike" kern="1200" cap="none" spc="0" baseline="0">
                <a:solidFill>
                  <a:srgbClr val="131313"/>
                </a:solidFill>
                <a:uFillTx/>
                <a:latin typeface="Neue Haas Grotesk Text Pro"/>
              </a:rPr>
              <a:t>Spiritual Wellness Practices</a:t>
            </a:r>
          </a:p>
          <a:p>
            <a:pPr marL="0" marR="0" lvl="1" indent="0" algn="l" defTabSz="914400" rtl="0" fontAlgn="auto" hangingPunct="1">
              <a:lnSpc>
                <a:spcPct val="90000"/>
              </a:lnSpc>
              <a:spcBef>
                <a:spcPts val="1000"/>
              </a:spcBef>
              <a:spcAft>
                <a:spcPts val="600"/>
              </a:spcAft>
              <a:buNone/>
              <a:tabLst/>
              <a:defRPr sz="1800" b="0" i="0" u="none" strike="noStrike" kern="0" cap="none" spc="0" baseline="0">
                <a:solidFill>
                  <a:srgbClr val="000000"/>
                </a:solidFill>
                <a:uFillTx/>
              </a:defRPr>
            </a:pPr>
            <a:r>
              <a:rPr lang="en-US" sz="2000" b="0" i="0" u="none" strike="noStrike" kern="1200" cap="none" spc="0" baseline="0">
                <a:solidFill>
                  <a:srgbClr val="131313"/>
                </a:solidFill>
                <a:uFillTx/>
                <a:latin typeface="Neue Haas Grotesk Text Pro"/>
              </a:rPr>
              <a:t>Spiritual wellness enhances inner peace through meditation, quiet reflection, and aligning life with personal values.</a:t>
            </a:r>
          </a:p>
          <a:p>
            <a:pPr marL="0" marR="0" lvl="0" indent="0" algn="l" defTabSz="914400" rtl="0" fontAlgn="auto" hangingPunct="1">
              <a:lnSpc>
                <a:spcPct val="90000"/>
              </a:lnSpc>
              <a:spcBef>
                <a:spcPts val="2500"/>
              </a:spcBef>
              <a:spcAft>
                <a:spcPts val="600"/>
              </a:spcAft>
              <a:buNone/>
              <a:tabLst/>
              <a:defRPr sz="1800" b="0" i="0" u="none" strike="noStrike" kern="0" cap="none" spc="0" baseline="0">
                <a:solidFill>
                  <a:srgbClr val="000000"/>
                </a:solidFill>
                <a:uFillTx/>
              </a:defRPr>
            </a:pPr>
            <a:r>
              <a:rPr lang="en-US" sz="2000" b="1" i="0" u="none" strike="noStrike" kern="1200" cap="none" spc="0" baseline="0">
                <a:solidFill>
                  <a:srgbClr val="131313"/>
                </a:solidFill>
                <a:uFillTx/>
                <a:latin typeface="Neue Haas Grotesk Text Pro"/>
              </a:rPr>
              <a:t>Meaning and Purpose Reflection</a:t>
            </a:r>
          </a:p>
          <a:p>
            <a:pPr marL="0" marR="0" lvl="1" indent="0" algn="l" defTabSz="914400" rtl="0" fontAlgn="auto" hangingPunct="1">
              <a:lnSpc>
                <a:spcPct val="90000"/>
              </a:lnSpc>
              <a:spcBef>
                <a:spcPts val="1000"/>
              </a:spcBef>
              <a:spcAft>
                <a:spcPts val="600"/>
              </a:spcAft>
              <a:buNone/>
              <a:tabLst/>
              <a:defRPr sz="1800" b="0" i="0" u="none" strike="noStrike" kern="0" cap="none" spc="0" baseline="0">
                <a:solidFill>
                  <a:srgbClr val="000000"/>
                </a:solidFill>
                <a:uFillTx/>
              </a:defRPr>
            </a:pPr>
            <a:r>
              <a:rPr lang="en-US" sz="2000" b="0" i="0" u="none" strike="noStrike" kern="1200" cap="none" spc="0" baseline="0">
                <a:solidFill>
                  <a:srgbClr val="131313"/>
                </a:solidFill>
                <a:uFillTx/>
                <a:latin typeface="Neue Haas Grotesk Text Pro"/>
              </a:rPr>
              <a:t>Reflection exercises help identify what gives life meaning and provide grounding or purpose.</a:t>
            </a:r>
          </a:p>
          <a:p>
            <a:pPr marL="0" marR="0" lvl="0" indent="0" algn="l" defTabSz="914400" rtl="0" fontAlgn="auto" hangingPunct="1">
              <a:lnSpc>
                <a:spcPct val="90000"/>
              </a:lnSpc>
              <a:spcBef>
                <a:spcPts val="2500"/>
              </a:spcBef>
              <a:spcAft>
                <a:spcPts val="600"/>
              </a:spcAft>
              <a:buNone/>
              <a:tabLst/>
              <a:defRPr sz="1800" b="0" i="0" u="none" strike="noStrike" kern="0" cap="none" spc="0" baseline="0">
                <a:solidFill>
                  <a:srgbClr val="000000"/>
                </a:solidFill>
                <a:uFillTx/>
              </a:defRPr>
            </a:pPr>
            <a:r>
              <a:rPr lang="en-US" sz="2000" b="1" i="0" u="none" strike="noStrike" kern="1200" cap="none" spc="0" baseline="0">
                <a:solidFill>
                  <a:srgbClr val="131313"/>
                </a:solidFill>
                <a:uFillTx/>
                <a:latin typeface="Neue Haas Grotesk Text Pro"/>
              </a:rPr>
              <a:t>Occupational Wellness Activities</a:t>
            </a:r>
          </a:p>
          <a:p>
            <a:pPr marL="0" marR="0" lvl="1" indent="0" algn="l" defTabSz="914400" rtl="0" fontAlgn="auto" hangingPunct="1">
              <a:lnSpc>
                <a:spcPct val="90000"/>
              </a:lnSpc>
              <a:spcBef>
                <a:spcPts val="1000"/>
              </a:spcBef>
              <a:spcAft>
                <a:spcPts val="600"/>
              </a:spcAft>
              <a:buNone/>
              <a:tabLst/>
              <a:defRPr sz="1800" b="0" i="0" u="none" strike="noStrike" kern="0" cap="none" spc="0" baseline="0">
                <a:solidFill>
                  <a:srgbClr val="000000"/>
                </a:solidFill>
                <a:uFillTx/>
              </a:defRPr>
            </a:pPr>
            <a:r>
              <a:rPr lang="en-US" sz="2000" b="0" i="0" u="none" strike="noStrike" kern="1200" cap="none" spc="0" baseline="0">
                <a:solidFill>
                  <a:srgbClr val="131313"/>
                </a:solidFill>
                <a:uFillTx/>
                <a:latin typeface="Neue Haas Grotesk Text Pro"/>
              </a:rPr>
              <a:t>Work Joy Match-Up connects joy at work with creativity or teamwork, promoting satisfaction and intentionality.</a:t>
            </a:r>
          </a:p>
          <a:p>
            <a:pPr marL="0" marR="0" lvl="0" indent="0" algn="l" defTabSz="914400" rtl="0" fontAlgn="auto" hangingPunct="1">
              <a:lnSpc>
                <a:spcPct val="90000"/>
              </a:lnSpc>
              <a:spcBef>
                <a:spcPts val="2500"/>
              </a:spcBef>
              <a:spcAft>
                <a:spcPts val="600"/>
              </a:spcAft>
              <a:buNone/>
              <a:tabLst/>
              <a:defRPr sz="1800" b="0" i="0" u="none" strike="noStrike" kern="0" cap="none" spc="0" baseline="0">
                <a:solidFill>
                  <a:srgbClr val="000000"/>
                </a:solidFill>
                <a:uFillTx/>
              </a:defRPr>
            </a:pPr>
            <a:r>
              <a:rPr lang="en-US" sz="2000" b="1" i="0" u="none" strike="noStrike" kern="1200" cap="none" spc="0" baseline="0">
                <a:solidFill>
                  <a:srgbClr val="131313"/>
                </a:solidFill>
                <a:uFillTx/>
                <a:latin typeface="Neue Haas Grotesk Text Pro"/>
              </a:rPr>
              <a:t>Aligning Work with Values</a:t>
            </a:r>
          </a:p>
          <a:p>
            <a:pPr marL="0" marR="0" lvl="1" indent="0" algn="l" defTabSz="914400" rtl="0" fontAlgn="auto" hangingPunct="1">
              <a:lnSpc>
                <a:spcPct val="90000"/>
              </a:lnSpc>
              <a:spcBef>
                <a:spcPts val="1000"/>
              </a:spcBef>
              <a:spcAft>
                <a:spcPts val="600"/>
              </a:spcAft>
              <a:buNone/>
              <a:tabLst/>
              <a:defRPr sz="1800" b="0" i="0" u="none" strike="noStrike" kern="0" cap="none" spc="0" baseline="0">
                <a:solidFill>
                  <a:srgbClr val="000000"/>
                </a:solidFill>
                <a:uFillTx/>
              </a:defRPr>
            </a:pPr>
            <a:r>
              <a:rPr lang="en-US" sz="2000" b="0" i="0" u="none" strike="noStrike" kern="1200" cap="none" spc="0" baseline="0">
                <a:solidFill>
                  <a:srgbClr val="131313"/>
                </a:solidFill>
                <a:uFillTx/>
                <a:latin typeface="Neue Haas Grotesk Text Pro"/>
              </a:rPr>
              <a:t>Participants identify tasks to approach intentionally, aligning daily work with personal values and professional joy</a:t>
            </a:r>
            <a:r>
              <a:rPr lang="en-US" sz="900" b="0" i="0" u="none" strike="noStrike" kern="1200" cap="none" spc="0" baseline="0">
                <a:solidFill>
                  <a:srgbClr val="131313"/>
                </a:solidFill>
                <a:uFillTx/>
                <a:latin typeface="Neue Haas Grotesk Text Pro"/>
              </a:rPr>
              <a:t>.</a:t>
            </a:r>
          </a:p>
        </p:txBody>
      </p:sp>
      <p:pic>
        <p:nvPicPr>
          <p:cNvPr id="4" name="Picture Placeholder 9" descr="Do You Know the 8 Dimensions of Wellness and What They Say ...">
            <a:extLst>
              <a:ext uri="{FF2B5EF4-FFF2-40B4-BE49-F238E27FC236}">
                <a16:creationId xmlns:a16="http://schemas.microsoft.com/office/drawing/2014/main" id="{F4D86A9F-BACC-6F61-F601-B1CD99D21D9E}"/>
              </a:ext>
            </a:extLst>
          </p:cNvPr>
          <p:cNvPicPr>
            <a:picLocks noGrp="1" noChangeAspect="1"/>
          </p:cNvPicPr>
          <p:nvPr>
            <p:ph idx="1"/>
          </p:nvPr>
        </p:nvPicPr>
        <p:blipFill>
          <a:blip r:embed="rId3"/>
          <a:stretch>
            <a:fillRect/>
          </a:stretch>
        </p:blipFill>
        <p:spPr>
          <a:xfrm>
            <a:off x="7583283" y="1383971"/>
            <a:ext cx="3774286" cy="3708230"/>
          </a:xfr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name="Slide23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FE910-420E-164F-0135-2F1BCED051D2}"/>
              </a:ext>
            </a:extLst>
          </p:cNvPr>
          <p:cNvSpPr txBox="1">
            <a:spLocks noGrp="1"/>
          </p:cNvSpPr>
          <p:nvPr>
            <p:ph type="title"/>
          </p:nvPr>
        </p:nvSpPr>
        <p:spPr/>
        <p:txBody>
          <a:bodyPr/>
          <a:lstStyle/>
          <a:p>
            <a:pPr lvl="0"/>
            <a:r>
              <a:rPr lang="en-US"/>
              <a:t>Environmental and Financial Wellness</a:t>
            </a:r>
          </a:p>
        </p:txBody>
      </p:sp>
      <p:grpSp>
        <p:nvGrpSpPr>
          <p:cNvPr id="3" name="Content Placeholder 3">
            <a:extLst>
              <a:ext uri="{FF2B5EF4-FFF2-40B4-BE49-F238E27FC236}">
                <a16:creationId xmlns:a16="http://schemas.microsoft.com/office/drawing/2014/main" id="{06BA6F9C-6D75-13B4-9160-92704026430E}"/>
              </a:ext>
            </a:extLst>
          </p:cNvPr>
          <p:cNvGrpSpPr/>
          <p:nvPr/>
        </p:nvGrpSpPr>
        <p:grpSpPr>
          <a:xfrm>
            <a:off x="182880" y="1183206"/>
            <a:ext cx="10835639" cy="5087876"/>
            <a:chOff x="182880" y="1183206"/>
            <a:chExt cx="10835639" cy="5087876"/>
          </a:xfrm>
        </p:grpSpPr>
        <p:sp>
          <p:nvSpPr>
            <p:cNvPr id="4" name="Rectangle 3" descr="Group of potted plants on a shelf">
              <a:extLst>
                <a:ext uri="{FF2B5EF4-FFF2-40B4-BE49-F238E27FC236}">
                  <a16:creationId xmlns:a16="http://schemas.microsoft.com/office/drawing/2014/main" id="{134F6880-E2E5-45A1-213D-940F1259EAEF}"/>
                </a:ext>
              </a:extLst>
            </p:cNvPr>
            <p:cNvSpPr/>
            <p:nvPr/>
          </p:nvSpPr>
          <p:spPr>
            <a:xfrm>
              <a:off x="182880" y="1183206"/>
              <a:ext cx="1610084" cy="1610084"/>
            </a:xfrm>
            <a:prstGeom prst="rect">
              <a:avLst/>
            </a:prstGeom>
            <a:blipFill>
              <a:blip r:embed="rId3">
                <a:alphaModFix/>
              </a:blip>
              <a:stretch>
                <a:fillRect/>
              </a:stretch>
            </a:blipFill>
            <a:ln cap="flat">
              <a:noFill/>
              <a:prstDash val="solid"/>
            </a:ln>
          </p:spPr>
          <p:txBody>
            <a:bodyPr lIns="0" tIns="0" rIns="0" bIns="0"/>
            <a:lstStyle/>
            <a:p>
              <a:endParaRPr lang="en-US"/>
            </a:p>
          </p:txBody>
        </p:sp>
        <p:sp>
          <p:nvSpPr>
            <p:cNvPr id="5" name="Freeform: Shape 4">
              <a:extLst>
                <a:ext uri="{FF2B5EF4-FFF2-40B4-BE49-F238E27FC236}">
                  <a16:creationId xmlns:a16="http://schemas.microsoft.com/office/drawing/2014/main" id="{04E02FC6-62A0-4CDF-B6DA-D31C25771A70}"/>
                </a:ext>
              </a:extLst>
            </p:cNvPr>
            <p:cNvSpPr/>
            <p:nvPr/>
          </p:nvSpPr>
          <p:spPr>
            <a:xfrm>
              <a:off x="1972964" y="1183206"/>
              <a:ext cx="9045555" cy="377080"/>
            </a:xfrm>
            <a:custGeom>
              <a:avLst/>
              <a:gdLst>
                <a:gd name="f0" fmla="val 10800000"/>
                <a:gd name="f1" fmla="val 5400000"/>
                <a:gd name="f2" fmla="val 180"/>
                <a:gd name="f3" fmla="val w"/>
                <a:gd name="f4" fmla="val h"/>
                <a:gd name="f5" fmla="val 0"/>
                <a:gd name="f6" fmla="val 9045552"/>
                <a:gd name="f7" fmla="val 377084"/>
                <a:gd name="f8" fmla="+- 0 0 -90"/>
                <a:gd name="f9" fmla="*/ f3 1 9045552"/>
                <a:gd name="f10" fmla="*/ f4 1 377084"/>
                <a:gd name="f11" fmla="val f5"/>
                <a:gd name="f12" fmla="val f6"/>
                <a:gd name="f13" fmla="val f7"/>
                <a:gd name="f14" fmla="*/ f8 f0 1"/>
                <a:gd name="f15" fmla="+- f13 0 f11"/>
                <a:gd name="f16" fmla="+- f12 0 f11"/>
                <a:gd name="f17" fmla="*/ f14 1 f2"/>
                <a:gd name="f18" fmla="*/ f16 1 9045552"/>
                <a:gd name="f19" fmla="*/ f15 1 377084"/>
                <a:gd name="f20" fmla="*/ 0 f16 1"/>
                <a:gd name="f21" fmla="*/ 0 f15 1"/>
                <a:gd name="f22" fmla="*/ 9045552 f16 1"/>
                <a:gd name="f23" fmla="*/ 377084 f15 1"/>
                <a:gd name="f24" fmla="+- f17 0 f1"/>
                <a:gd name="f25" fmla="*/ f20 1 9045552"/>
                <a:gd name="f26" fmla="*/ f21 1 377084"/>
                <a:gd name="f27" fmla="*/ f22 1 9045552"/>
                <a:gd name="f28" fmla="*/ f23 1 377084"/>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9045552" h="377084">
                  <a:moveTo>
                    <a:pt x="f5" y="f5"/>
                  </a:moveTo>
                  <a:lnTo>
                    <a:pt x="f6" y="f5"/>
                  </a:lnTo>
                  <a:lnTo>
                    <a:pt x="f6" y="f7"/>
                  </a:lnTo>
                  <a:lnTo>
                    <a:pt x="f5" y="f7"/>
                  </a:lnTo>
                  <a:lnTo>
                    <a:pt x="f5" y="f5"/>
                  </a:lnTo>
                  <a:close/>
                </a:path>
              </a:pathLst>
            </a:custGeom>
            <a:noFill/>
            <a:ln cap="flat">
              <a:noFill/>
              <a:prstDash val="solid"/>
            </a:ln>
          </p:spPr>
          <p:txBody>
            <a:bodyPr vert="horz" wrap="square" lIns="0" tIns="22860" rIns="22860" bIns="22860" anchor="t" anchorCtr="0" compatLnSpc="1">
              <a:noAutofit/>
            </a:bodyPr>
            <a:lstStyle/>
            <a:p>
              <a:pPr marL="0" marR="0" lvl="0" indent="0" algn="l" defTabSz="800100" rtl="0" fontAlgn="auto" hangingPunct="1">
                <a:lnSpc>
                  <a:spcPct val="100000"/>
                </a:lnSpc>
                <a:spcBef>
                  <a:spcPts val="0"/>
                </a:spcBef>
                <a:spcAft>
                  <a:spcPts val="800"/>
                </a:spcAft>
                <a:buNone/>
                <a:tabLst/>
                <a:defRPr sz="1800" b="1" i="0" u="none" strike="noStrike" kern="0" cap="none" spc="0" baseline="0">
                  <a:solidFill>
                    <a:srgbClr val="000000"/>
                  </a:solidFill>
                  <a:uFillTx/>
                </a:defRPr>
              </a:pPr>
              <a:r>
                <a:rPr lang="en-US" sz="1800" b="1" i="0" u="none" strike="noStrike" kern="1200" cap="none" spc="0" baseline="0">
                  <a:solidFill>
                    <a:srgbClr val="131313"/>
                  </a:solidFill>
                  <a:uFillTx/>
                  <a:latin typeface="Neue Haas Grotesk Text Pro"/>
                </a:rPr>
                <a:t>Environmental Wellness Focus</a:t>
              </a:r>
            </a:p>
          </p:txBody>
        </p:sp>
        <p:sp>
          <p:nvSpPr>
            <p:cNvPr id="6" name="Freeform: Shape 5">
              <a:extLst>
                <a:ext uri="{FF2B5EF4-FFF2-40B4-BE49-F238E27FC236}">
                  <a16:creationId xmlns:a16="http://schemas.microsoft.com/office/drawing/2014/main" id="{387ADF48-0E1D-561C-A4EB-6BA5EF04851A}"/>
                </a:ext>
              </a:extLst>
            </p:cNvPr>
            <p:cNvSpPr/>
            <p:nvPr/>
          </p:nvSpPr>
          <p:spPr>
            <a:xfrm>
              <a:off x="1972964" y="1560286"/>
              <a:ext cx="9045555" cy="1233004"/>
            </a:xfrm>
            <a:custGeom>
              <a:avLst/>
              <a:gdLst>
                <a:gd name="f0" fmla="val 10800000"/>
                <a:gd name="f1" fmla="val 5400000"/>
                <a:gd name="f2" fmla="val 180"/>
                <a:gd name="f3" fmla="val w"/>
                <a:gd name="f4" fmla="val h"/>
                <a:gd name="f5" fmla="val 0"/>
                <a:gd name="f6" fmla="val 9045552"/>
                <a:gd name="f7" fmla="val 1233003"/>
                <a:gd name="f8" fmla="+- 0 0 -90"/>
                <a:gd name="f9" fmla="*/ f3 1 9045552"/>
                <a:gd name="f10" fmla="*/ f4 1 1233003"/>
                <a:gd name="f11" fmla="val f5"/>
                <a:gd name="f12" fmla="val f6"/>
                <a:gd name="f13" fmla="val f7"/>
                <a:gd name="f14" fmla="*/ f8 f0 1"/>
                <a:gd name="f15" fmla="+- f13 0 f11"/>
                <a:gd name="f16" fmla="+- f12 0 f11"/>
                <a:gd name="f17" fmla="*/ f14 1 f2"/>
                <a:gd name="f18" fmla="*/ f16 1 9045552"/>
                <a:gd name="f19" fmla="*/ f15 1 1233003"/>
                <a:gd name="f20" fmla="*/ 0 f16 1"/>
                <a:gd name="f21" fmla="*/ 0 f15 1"/>
                <a:gd name="f22" fmla="*/ 9045552 f16 1"/>
                <a:gd name="f23" fmla="*/ 1233003 f15 1"/>
                <a:gd name="f24" fmla="+- f17 0 f1"/>
                <a:gd name="f25" fmla="*/ f20 1 9045552"/>
                <a:gd name="f26" fmla="*/ f21 1 1233003"/>
                <a:gd name="f27" fmla="*/ f22 1 9045552"/>
                <a:gd name="f28" fmla="*/ f23 1 1233003"/>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9045552" h="1233003">
                  <a:moveTo>
                    <a:pt x="f5" y="f5"/>
                  </a:moveTo>
                  <a:lnTo>
                    <a:pt x="f6" y="f5"/>
                  </a:lnTo>
                  <a:lnTo>
                    <a:pt x="f6" y="f7"/>
                  </a:lnTo>
                  <a:lnTo>
                    <a:pt x="f5" y="f7"/>
                  </a:lnTo>
                  <a:lnTo>
                    <a:pt x="f5" y="f5"/>
                  </a:lnTo>
                  <a:close/>
                </a:path>
              </a:pathLst>
            </a:custGeom>
            <a:noFill/>
            <a:ln cap="flat">
              <a:noFill/>
              <a:prstDash val="solid"/>
            </a:ln>
          </p:spPr>
          <p:txBody>
            <a:bodyPr vert="horz" wrap="square" lIns="0" tIns="20317" rIns="20317" bIns="20317" anchor="t" anchorCtr="0" compatLnSpc="1">
              <a:noAutofit/>
            </a:bodyPr>
            <a:lstStyle/>
            <a:p>
              <a:pPr marL="0" marR="0" lvl="0" indent="0" algn="l" defTabSz="711202" rtl="0" fontAlgn="auto" hangingPunct="1">
                <a:lnSpc>
                  <a:spcPct val="100000"/>
                </a:lnSpc>
                <a:spcBef>
                  <a:spcPts val="0"/>
                </a:spcBef>
                <a:spcAft>
                  <a:spcPts val="7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Encourages creating harmonious, sustainable surroundings through practical changes like adding plants or decluttering.</a:t>
              </a:r>
            </a:p>
          </p:txBody>
        </p:sp>
        <p:sp>
          <p:nvSpPr>
            <p:cNvPr id="7" name="Rectangle 6" descr="Young people should have passion and determination to achieve goal">
              <a:extLst>
                <a:ext uri="{FF2B5EF4-FFF2-40B4-BE49-F238E27FC236}">
                  <a16:creationId xmlns:a16="http://schemas.microsoft.com/office/drawing/2014/main" id="{980F0F4A-EC25-8A95-BC06-16A10AF04E33}"/>
                </a:ext>
              </a:extLst>
            </p:cNvPr>
            <p:cNvSpPr/>
            <p:nvPr/>
          </p:nvSpPr>
          <p:spPr>
            <a:xfrm>
              <a:off x="182880" y="2922102"/>
              <a:ext cx="1610084" cy="1610084"/>
            </a:xfrm>
            <a:prstGeom prst="rect">
              <a:avLst/>
            </a:prstGeom>
            <a:blipFill>
              <a:blip r:embed="rId4">
                <a:alphaModFix/>
              </a:blip>
              <a:stretch>
                <a:fillRect/>
              </a:stretch>
            </a:blipFill>
            <a:ln cap="flat">
              <a:noFill/>
              <a:prstDash val="solid"/>
            </a:ln>
          </p:spPr>
          <p:txBody>
            <a:bodyPr lIns="0" tIns="0" rIns="0" bIns="0"/>
            <a:lstStyle/>
            <a:p>
              <a:endParaRPr lang="en-US"/>
            </a:p>
          </p:txBody>
        </p:sp>
        <p:sp>
          <p:nvSpPr>
            <p:cNvPr id="8" name="Freeform: Shape 7">
              <a:extLst>
                <a:ext uri="{FF2B5EF4-FFF2-40B4-BE49-F238E27FC236}">
                  <a16:creationId xmlns:a16="http://schemas.microsoft.com/office/drawing/2014/main" id="{A3DB1789-8D3D-B8EA-ED5C-19613CD91E34}"/>
                </a:ext>
              </a:extLst>
            </p:cNvPr>
            <p:cNvSpPr/>
            <p:nvPr/>
          </p:nvSpPr>
          <p:spPr>
            <a:xfrm>
              <a:off x="1972964" y="2922102"/>
              <a:ext cx="9045555" cy="377080"/>
            </a:xfrm>
            <a:custGeom>
              <a:avLst/>
              <a:gdLst>
                <a:gd name="f0" fmla="val 10800000"/>
                <a:gd name="f1" fmla="val 5400000"/>
                <a:gd name="f2" fmla="val 180"/>
                <a:gd name="f3" fmla="val w"/>
                <a:gd name="f4" fmla="val h"/>
                <a:gd name="f5" fmla="val 0"/>
                <a:gd name="f6" fmla="val 9045552"/>
                <a:gd name="f7" fmla="val 377084"/>
                <a:gd name="f8" fmla="+- 0 0 -90"/>
                <a:gd name="f9" fmla="*/ f3 1 9045552"/>
                <a:gd name="f10" fmla="*/ f4 1 377084"/>
                <a:gd name="f11" fmla="val f5"/>
                <a:gd name="f12" fmla="val f6"/>
                <a:gd name="f13" fmla="val f7"/>
                <a:gd name="f14" fmla="*/ f8 f0 1"/>
                <a:gd name="f15" fmla="+- f13 0 f11"/>
                <a:gd name="f16" fmla="+- f12 0 f11"/>
                <a:gd name="f17" fmla="*/ f14 1 f2"/>
                <a:gd name="f18" fmla="*/ f16 1 9045552"/>
                <a:gd name="f19" fmla="*/ f15 1 377084"/>
                <a:gd name="f20" fmla="*/ 0 f16 1"/>
                <a:gd name="f21" fmla="*/ 0 f15 1"/>
                <a:gd name="f22" fmla="*/ 9045552 f16 1"/>
                <a:gd name="f23" fmla="*/ 377084 f15 1"/>
                <a:gd name="f24" fmla="+- f17 0 f1"/>
                <a:gd name="f25" fmla="*/ f20 1 9045552"/>
                <a:gd name="f26" fmla="*/ f21 1 377084"/>
                <a:gd name="f27" fmla="*/ f22 1 9045552"/>
                <a:gd name="f28" fmla="*/ f23 1 377084"/>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9045552" h="377084">
                  <a:moveTo>
                    <a:pt x="f5" y="f5"/>
                  </a:moveTo>
                  <a:lnTo>
                    <a:pt x="f6" y="f5"/>
                  </a:lnTo>
                  <a:lnTo>
                    <a:pt x="f6" y="f7"/>
                  </a:lnTo>
                  <a:lnTo>
                    <a:pt x="f5" y="f7"/>
                  </a:lnTo>
                  <a:lnTo>
                    <a:pt x="f5" y="f5"/>
                  </a:lnTo>
                  <a:close/>
                </a:path>
              </a:pathLst>
            </a:custGeom>
            <a:noFill/>
            <a:ln cap="flat">
              <a:noFill/>
              <a:prstDash val="solid"/>
            </a:ln>
          </p:spPr>
          <p:txBody>
            <a:bodyPr vert="horz" wrap="square" lIns="0" tIns="22860" rIns="22860" bIns="22860" anchor="t" anchorCtr="0" compatLnSpc="1">
              <a:noAutofit/>
            </a:bodyPr>
            <a:lstStyle/>
            <a:p>
              <a:pPr marL="0" marR="0" lvl="0" indent="0" algn="l" defTabSz="800100" rtl="0" fontAlgn="auto" hangingPunct="1">
                <a:lnSpc>
                  <a:spcPct val="100000"/>
                </a:lnSpc>
                <a:spcBef>
                  <a:spcPts val="0"/>
                </a:spcBef>
                <a:spcAft>
                  <a:spcPts val="800"/>
                </a:spcAft>
                <a:buNone/>
                <a:tabLst/>
                <a:defRPr sz="1800" b="1" i="0" u="none" strike="noStrike" kern="0" cap="none" spc="0" baseline="0">
                  <a:solidFill>
                    <a:srgbClr val="000000"/>
                  </a:solidFill>
                  <a:uFillTx/>
                </a:defRPr>
              </a:pPr>
              <a:r>
                <a:rPr lang="en-US" sz="1800" b="1" i="0" u="none" strike="noStrike" kern="1200" cap="none" spc="0" baseline="0">
                  <a:solidFill>
                    <a:srgbClr val="131313"/>
                  </a:solidFill>
                  <a:uFillTx/>
                  <a:latin typeface="Neue Haas Grotesk Text Pro"/>
                </a:rPr>
                <a:t>Financial Wellness Importance</a:t>
              </a:r>
            </a:p>
          </p:txBody>
        </p:sp>
        <p:sp>
          <p:nvSpPr>
            <p:cNvPr id="9" name="Freeform: Shape 8">
              <a:extLst>
                <a:ext uri="{FF2B5EF4-FFF2-40B4-BE49-F238E27FC236}">
                  <a16:creationId xmlns:a16="http://schemas.microsoft.com/office/drawing/2014/main" id="{4AEBC075-E3BA-7AFC-F4D4-A0661A45FF99}"/>
                </a:ext>
              </a:extLst>
            </p:cNvPr>
            <p:cNvSpPr/>
            <p:nvPr/>
          </p:nvSpPr>
          <p:spPr>
            <a:xfrm>
              <a:off x="1972964" y="3299182"/>
              <a:ext cx="9045555" cy="1233004"/>
            </a:xfrm>
            <a:custGeom>
              <a:avLst/>
              <a:gdLst>
                <a:gd name="f0" fmla="val 10800000"/>
                <a:gd name="f1" fmla="val 5400000"/>
                <a:gd name="f2" fmla="val 180"/>
                <a:gd name="f3" fmla="val w"/>
                <a:gd name="f4" fmla="val h"/>
                <a:gd name="f5" fmla="val 0"/>
                <a:gd name="f6" fmla="val 9045552"/>
                <a:gd name="f7" fmla="val 1233003"/>
                <a:gd name="f8" fmla="+- 0 0 -90"/>
                <a:gd name="f9" fmla="*/ f3 1 9045552"/>
                <a:gd name="f10" fmla="*/ f4 1 1233003"/>
                <a:gd name="f11" fmla="val f5"/>
                <a:gd name="f12" fmla="val f6"/>
                <a:gd name="f13" fmla="val f7"/>
                <a:gd name="f14" fmla="*/ f8 f0 1"/>
                <a:gd name="f15" fmla="+- f13 0 f11"/>
                <a:gd name="f16" fmla="+- f12 0 f11"/>
                <a:gd name="f17" fmla="*/ f14 1 f2"/>
                <a:gd name="f18" fmla="*/ f16 1 9045552"/>
                <a:gd name="f19" fmla="*/ f15 1 1233003"/>
                <a:gd name="f20" fmla="*/ 0 f16 1"/>
                <a:gd name="f21" fmla="*/ 0 f15 1"/>
                <a:gd name="f22" fmla="*/ 9045552 f16 1"/>
                <a:gd name="f23" fmla="*/ 1233003 f15 1"/>
                <a:gd name="f24" fmla="+- f17 0 f1"/>
                <a:gd name="f25" fmla="*/ f20 1 9045552"/>
                <a:gd name="f26" fmla="*/ f21 1 1233003"/>
                <a:gd name="f27" fmla="*/ f22 1 9045552"/>
                <a:gd name="f28" fmla="*/ f23 1 1233003"/>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9045552" h="1233003">
                  <a:moveTo>
                    <a:pt x="f5" y="f5"/>
                  </a:moveTo>
                  <a:lnTo>
                    <a:pt x="f6" y="f5"/>
                  </a:lnTo>
                  <a:lnTo>
                    <a:pt x="f6" y="f7"/>
                  </a:lnTo>
                  <a:lnTo>
                    <a:pt x="f5" y="f7"/>
                  </a:lnTo>
                  <a:lnTo>
                    <a:pt x="f5" y="f5"/>
                  </a:lnTo>
                  <a:close/>
                </a:path>
              </a:pathLst>
            </a:custGeom>
            <a:noFill/>
            <a:ln cap="flat">
              <a:noFill/>
              <a:prstDash val="solid"/>
            </a:ln>
          </p:spPr>
          <p:txBody>
            <a:bodyPr vert="horz" wrap="square" lIns="0" tIns="20317" rIns="20317" bIns="20317" anchor="t" anchorCtr="0" compatLnSpc="1">
              <a:noAutofit/>
            </a:bodyPr>
            <a:lstStyle/>
            <a:p>
              <a:pPr marL="0" marR="0" lvl="0" indent="0" algn="l" defTabSz="711202" rtl="0" fontAlgn="auto" hangingPunct="1">
                <a:lnSpc>
                  <a:spcPct val="100000"/>
                </a:lnSpc>
                <a:spcBef>
                  <a:spcPts val="0"/>
                </a:spcBef>
                <a:spcAft>
                  <a:spcPts val="7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Involves managing money wisely and aligning spending with personal values such as family and health</a:t>
              </a:r>
              <a:r>
                <a:rPr lang="en-US" sz="1400" b="0" i="0" u="none" strike="noStrike" kern="1200" cap="none" spc="0" baseline="0">
                  <a:solidFill>
                    <a:srgbClr val="131313"/>
                  </a:solidFill>
                  <a:uFillTx/>
                  <a:latin typeface="Neue Haas Grotesk Text Pro"/>
                </a:rPr>
                <a:t>.</a:t>
              </a:r>
            </a:p>
          </p:txBody>
        </p:sp>
        <p:sp>
          <p:nvSpPr>
            <p:cNvPr id="10" name="Rectangle 9" descr="Conditions for a succesful world. Respect for the environment positive actions and united people">
              <a:extLst>
                <a:ext uri="{FF2B5EF4-FFF2-40B4-BE49-F238E27FC236}">
                  <a16:creationId xmlns:a16="http://schemas.microsoft.com/office/drawing/2014/main" id="{86DDE4E7-DF99-4D99-B21E-762222BA2D04}"/>
                </a:ext>
              </a:extLst>
            </p:cNvPr>
            <p:cNvSpPr/>
            <p:nvPr/>
          </p:nvSpPr>
          <p:spPr>
            <a:xfrm>
              <a:off x="182880" y="4660998"/>
              <a:ext cx="1610084" cy="1610084"/>
            </a:xfrm>
            <a:prstGeom prst="rect">
              <a:avLst/>
            </a:prstGeom>
            <a:blipFill>
              <a:blip r:embed="rId5">
                <a:alphaModFix/>
              </a:blip>
              <a:stretch>
                <a:fillRect/>
              </a:stretch>
            </a:blipFill>
            <a:ln cap="flat">
              <a:noFill/>
              <a:prstDash val="solid"/>
            </a:ln>
          </p:spPr>
          <p:txBody>
            <a:bodyPr lIns="0" tIns="0" rIns="0" bIns="0"/>
            <a:lstStyle/>
            <a:p>
              <a:endParaRPr lang="en-US"/>
            </a:p>
          </p:txBody>
        </p:sp>
        <p:sp>
          <p:nvSpPr>
            <p:cNvPr id="11" name="Freeform: Shape 10">
              <a:extLst>
                <a:ext uri="{FF2B5EF4-FFF2-40B4-BE49-F238E27FC236}">
                  <a16:creationId xmlns:a16="http://schemas.microsoft.com/office/drawing/2014/main" id="{9558717E-9B4D-C5FA-0326-31F8BE250B9C}"/>
                </a:ext>
              </a:extLst>
            </p:cNvPr>
            <p:cNvSpPr/>
            <p:nvPr/>
          </p:nvSpPr>
          <p:spPr>
            <a:xfrm>
              <a:off x="1972964" y="4660998"/>
              <a:ext cx="9045555" cy="377080"/>
            </a:xfrm>
            <a:custGeom>
              <a:avLst/>
              <a:gdLst>
                <a:gd name="f0" fmla="val 10800000"/>
                <a:gd name="f1" fmla="val 5400000"/>
                <a:gd name="f2" fmla="val 180"/>
                <a:gd name="f3" fmla="val w"/>
                <a:gd name="f4" fmla="val h"/>
                <a:gd name="f5" fmla="val 0"/>
                <a:gd name="f6" fmla="val 9045552"/>
                <a:gd name="f7" fmla="val 377084"/>
                <a:gd name="f8" fmla="+- 0 0 -90"/>
                <a:gd name="f9" fmla="*/ f3 1 9045552"/>
                <a:gd name="f10" fmla="*/ f4 1 377084"/>
                <a:gd name="f11" fmla="val f5"/>
                <a:gd name="f12" fmla="val f6"/>
                <a:gd name="f13" fmla="val f7"/>
                <a:gd name="f14" fmla="*/ f8 f0 1"/>
                <a:gd name="f15" fmla="+- f13 0 f11"/>
                <a:gd name="f16" fmla="+- f12 0 f11"/>
                <a:gd name="f17" fmla="*/ f14 1 f2"/>
                <a:gd name="f18" fmla="*/ f16 1 9045552"/>
                <a:gd name="f19" fmla="*/ f15 1 377084"/>
                <a:gd name="f20" fmla="*/ 0 f16 1"/>
                <a:gd name="f21" fmla="*/ 0 f15 1"/>
                <a:gd name="f22" fmla="*/ 9045552 f16 1"/>
                <a:gd name="f23" fmla="*/ 377084 f15 1"/>
                <a:gd name="f24" fmla="+- f17 0 f1"/>
                <a:gd name="f25" fmla="*/ f20 1 9045552"/>
                <a:gd name="f26" fmla="*/ f21 1 377084"/>
                <a:gd name="f27" fmla="*/ f22 1 9045552"/>
                <a:gd name="f28" fmla="*/ f23 1 377084"/>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9045552" h="377084">
                  <a:moveTo>
                    <a:pt x="f5" y="f5"/>
                  </a:moveTo>
                  <a:lnTo>
                    <a:pt x="f6" y="f5"/>
                  </a:lnTo>
                  <a:lnTo>
                    <a:pt x="f6" y="f7"/>
                  </a:lnTo>
                  <a:lnTo>
                    <a:pt x="f5" y="f7"/>
                  </a:lnTo>
                  <a:lnTo>
                    <a:pt x="f5" y="f5"/>
                  </a:lnTo>
                  <a:close/>
                </a:path>
              </a:pathLst>
            </a:custGeom>
            <a:noFill/>
            <a:ln cap="flat">
              <a:noFill/>
              <a:prstDash val="solid"/>
            </a:ln>
          </p:spPr>
          <p:txBody>
            <a:bodyPr vert="horz" wrap="square" lIns="0" tIns="22860" rIns="22860" bIns="22860" anchor="t" anchorCtr="0" compatLnSpc="1">
              <a:noAutofit/>
            </a:bodyPr>
            <a:lstStyle/>
            <a:p>
              <a:pPr marL="0" marR="0" lvl="0" indent="0" algn="l" defTabSz="800100" rtl="0" fontAlgn="auto" hangingPunct="1">
                <a:lnSpc>
                  <a:spcPct val="100000"/>
                </a:lnSpc>
                <a:spcBef>
                  <a:spcPts val="0"/>
                </a:spcBef>
                <a:spcAft>
                  <a:spcPts val="800"/>
                </a:spcAft>
                <a:buNone/>
                <a:tabLst/>
                <a:defRPr sz="1800" b="1" i="0" u="none" strike="noStrike" kern="0" cap="none" spc="0" baseline="0">
                  <a:solidFill>
                    <a:srgbClr val="000000"/>
                  </a:solidFill>
                  <a:uFillTx/>
                </a:defRPr>
              </a:pPr>
              <a:r>
                <a:rPr lang="en-US" sz="1800" b="1" i="0" u="none" strike="noStrike" kern="1200" cap="none" spc="0" baseline="0">
                  <a:solidFill>
                    <a:srgbClr val="131313"/>
                  </a:solidFill>
                  <a:uFillTx/>
                  <a:latin typeface="Neue Haas Grotesk Text Pro"/>
                </a:rPr>
                <a:t>Practical Wellness Actions</a:t>
              </a:r>
            </a:p>
          </p:txBody>
        </p:sp>
        <p:sp>
          <p:nvSpPr>
            <p:cNvPr id="12" name="Freeform: Shape 11">
              <a:extLst>
                <a:ext uri="{FF2B5EF4-FFF2-40B4-BE49-F238E27FC236}">
                  <a16:creationId xmlns:a16="http://schemas.microsoft.com/office/drawing/2014/main" id="{46520FAA-4FAC-90B2-07D0-5E0E7C1CF5C7}"/>
                </a:ext>
              </a:extLst>
            </p:cNvPr>
            <p:cNvSpPr/>
            <p:nvPr/>
          </p:nvSpPr>
          <p:spPr>
            <a:xfrm>
              <a:off x="1972964" y="5038078"/>
              <a:ext cx="9045555" cy="1233004"/>
            </a:xfrm>
            <a:custGeom>
              <a:avLst/>
              <a:gdLst>
                <a:gd name="f0" fmla="val 10800000"/>
                <a:gd name="f1" fmla="val 5400000"/>
                <a:gd name="f2" fmla="val 180"/>
                <a:gd name="f3" fmla="val w"/>
                <a:gd name="f4" fmla="val h"/>
                <a:gd name="f5" fmla="val 0"/>
                <a:gd name="f6" fmla="val 9045552"/>
                <a:gd name="f7" fmla="val 1233003"/>
                <a:gd name="f8" fmla="+- 0 0 -90"/>
                <a:gd name="f9" fmla="*/ f3 1 9045552"/>
                <a:gd name="f10" fmla="*/ f4 1 1233003"/>
                <a:gd name="f11" fmla="val f5"/>
                <a:gd name="f12" fmla="val f6"/>
                <a:gd name="f13" fmla="val f7"/>
                <a:gd name="f14" fmla="*/ f8 f0 1"/>
                <a:gd name="f15" fmla="+- f13 0 f11"/>
                <a:gd name="f16" fmla="+- f12 0 f11"/>
                <a:gd name="f17" fmla="*/ f14 1 f2"/>
                <a:gd name="f18" fmla="*/ f16 1 9045552"/>
                <a:gd name="f19" fmla="*/ f15 1 1233003"/>
                <a:gd name="f20" fmla="*/ 0 f16 1"/>
                <a:gd name="f21" fmla="*/ 0 f15 1"/>
                <a:gd name="f22" fmla="*/ 9045552 f16 1"/>
                <a:gd name="f23" fmla="*/ 1233003 f15 1"/>
                <a:gd name="f24" fmla="+- f17 0 f1"/>
                <a:gd name="f25" fmla="*/ f20 1 9045552"/>
                <a:gd name="f26" fmla="*/ f21 1 1233003"/>
                <a:gd name="f27" fmla="*/ f22 1 9045552"/>
                <a:gd name="f28" fmla="*/ f23 1 1233003"/>
                <a:gd name="f29" fmla="*/ f11 1 f18"/>
                <a:gd name="f30" fmla="*/ f12 1 f18"/>
                <a:gd name="f31" fmla="*/ f11 1 f19"/>
                <a:gd name="f32" fmla="*/ f13 1 f19"/>
                <a:gd name="f33" fmla="*/ f25 1 f18"/>
                <a:gd name="f34" fmla="*/ f26 1 f19"/>
                <a:gd name="f35" fmla="*/ f27 1 f18"/>
                <a:gd name="f36" fmla="*/ f28 1 f19"/>
                <a:gd name="f37" fmla="*/ f29 f9 1"/>
                <a:gd name="f38" fmla="*/ f30 f9 1"/>
                <a:gd name="f39" fmla="*/ f32 f10 1"/>
                <a:gd name="f40" fmla="*/ f31 f10 1"/>
                <a:gd name="f41" fmla="*/ f33 f9 1"/>
                <a:gd name="f42" fmla="*/ f34 f10 1"/>
                <a:gd name="f43" fmla="*/ f35 f9 1"/>
                <a:gd name="f44" fmla="*/ f36 f10 1"/>
              </a:gdLst>
              <a:ahLst/>
              <a:cxnLst>
                <a:cxn ang="3cd4">
                  <a:pos x="hc" y="t"/>
                </a:cxn>
                <a:cxn ang="0">
                  <a:pos x="r" y="vc"/>
                </a:cxn>
                <a:cxn ang="cd4">
                  <a:pos x="hc" y="b"/>
                </a:cxn>
                <a:cxn ang="cd2">
                  <a:pos x="l" y="vc"/>
                </a:cxn>
                <a:cxn ang="f24">
                  <a:pos x="f41" y="f42"/>
                </a:cxn>
                <a:cxn ang="f24">
                  <a:pos x="f43" y="f42"/>
                </a:cxn>
                <a:cxn ang="f24">
                  <a:pos x="f43" y="f44"/>
                </a:cxn>
                <a:cxn ang="f24">
                  <a:pos x="f41" y="f44"/>
                </a:cxn>
                <a:cxn ang="f24">
                  <a:pos x="f41" y="f42"/>
                </a:cxn>
              </a:cxnLst>
              <a:rect l="f37" t="f40" r="f38" b="f39"/>
              <a:pathLst>
                <a:path w="9045552" h="1233003">
                  <a:moveTo>
                    <a:pt x="f5" y="f5"/>
                  </a:moveTo>
                  <a:lnTo>
                    <a:pt x="f6" y="f5"/>
                  </a:lnTo>
                  <a:lnTo>
                    <a:pt x="f6" y="f7"/>
                  </a:lnTo>
                  <a:lnTo>
                    <a:pt x="f5" y="f7"/>
                  </a:lnTo>
                  <a:lnTo>
                    <a:pt x="f5" y="f5"/>
                  </a:lnTo>
                  <a:close/>
                </a:path>
              </a:pathLst>
            </a:custGeom>
            <a:noFill/>
            <a:ln cap="flat">
              <a:noFill/>
              <a:prstDash val="solid"/>
            </a:ln>
          </p:spPr>
          <p:txBody>
            <a:bodyPr vert="horz" wrap="square" lIns="0" tIns="20317" rIns="20317" bIns="20317" anchor="t" anchorCtr="0" compatLnSpc="1">
              <a:noAutofit/>
            </a:bodyPr>
            <a:lstStyle/>
            <a:p>
              <a:pPr marL="0" marR="0" lvl="0" indent="0" algn="l" defTabSz="711202" rtl="0" fontAlgn="auto" hangingPunct="1">
                <a:lnSpc>
                  <a:spcPct val="100000"/>
                </a:lnSpc>
                <a:spcBef>
                  <a:spcPts val="0"/>
                </a:spcBef>
                <a:spcAft>
                  <a:spcPts val="7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Participants identify one environmental and one financial habit to improve overall well-being and balance.</a:t>
              </a:r>
            </a:p>
          </p:txBody>
        </p:sp>
      </p:gr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name="Slide23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0266-F62F-6C49-2115-F2B3F7E79CF9}"/>
              </a:ext>
            </a:extLst>
          </p:cNvPr>
          <p:cNvSpPr txBox="1">
            <a:spLocks noGrp="1"/>
          </p:cNvSpPr>
          <p:nvPr>
            <p:ph type="title"/>
          </p:nvPr>
        </p:nvSpPr>
        <p:spPr/>
        <p:txBody>
          <a:bodyPr/>
          <a:lstStyle/>
          <a:p>
            <a:pPr lvl="0"/>
            <a:r>
              <a:rPr lang="en-US"/>
              <a:t>Debrief and Closing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name="Slide23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26FAE-FAD9-2E3E-69D6-F6B3C1993CA3}"/>
              </a:ext>
            </a:extLst>
          </p:cNvPr>
          <p:cNvSpPr txBox="1">
            <a:spLocks noGrp="1"/>
          </p:cNvSpPr>
          <p:nvPr>
            <p:ph type="title"/>
          </p:nvPr>
        </p:nvSpPr>
        <p:spPr/>
        <p:txBody>
          <a:bodyPr/>
          <a:lstStyle/>
          <a:p>
            <a:pPr lvl="0"/>
            <a:r>
              <a:rPr lang="en-US"/>
              <a:t>Reflection and Action Steps</a:t>
            </a:r>
          </a:p>
        </p:txBody>
      </p:sp>
      <p:sp>
        <p:nvSpPr>
          <p:cNvPr id="3" name="TextBox 4">
            <a:extLst>
              <a:ext uri="{FF2B5EF4-FFF2-40B4-BE49-F238E27FC236}">
                <a16:creationId xmlns:a16="http://schemas.microsoft.com/office/drawing/2014/main" id="{5014B5C8-FA2C-3AC8-4461-47C8FC3EC889}"/>
              </a:ext>
            </a:extLst>
          </p:cNvPr>
          <p:cNvSpPr txBox="1"/>
          <p:nvPr/>
        </p:nvSpPr>
        <p:spPr>
          <a:xfrm>
            <a:off x="182880" y="1228331"/>
            <a:ext cx="6370323" cy="5043492"/>
          </a:xfrm>
          <a:prstGeom prst="rect">
            <a:avLst/>
          </a:prstGeom>
          <a:noFill/>
          <a:ln cap="flat">
            <a:noFill/>
          </a:ln>
        </p:spPr>
        <p:txBody>
          <a:bodyPr vert="horz" wrap="square" lIns="91440" tIns="45720" rIns="91440" bIns="45720" anchor="t" anchorCtr="0" compatLnSpc="1">
            <a:normAutofit/>
          </a:bodyPr>
          <a:lstStyle/>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Reflection on Experiences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Participants reflect on their experiences to consolidate learning and gain deeper insights into wellness dimensions.</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Guided Reflection Questions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Key questions prompt awareness of surprises, challenges, strengths, and connections to wellness dimensions.</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Commitment to Action</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Participants commit to small actionable steps to improve their wellness, enhancing accountability and growth.</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Sharing and Accountability</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Sharing reflections aloud or silently strengthens commitment to personal growth and holistic well-being.</a:t>
            </a:r>
          </a:p>
        </p:txBody>
      </p:sp>
      <p:pic>
        <p:nvPicPr>
          <p:cNvPr id="4" name="Content Placeholder 3" descr="Cropped shot of a group of businesspeople sitting together and holding hands in a modern office">
            <a:extLst>
              <a:ext uri="{FF2B5EF4-FFF2-40B4-BE49-F238E27FC236}">
                <a16:creationId xmlns:a16="http://schemas.microsoft.com/office/drawing/2014/main" id="{C3D44510-A7FA-A955-1EDC-E6FB2D6F5856}"/>
              </a:ext>
            </a:extLst>
          </p:cNvPr>
          <p:cNvPicPr>
            <a:picLocks noGrp="1" noChangeAspect="1"/>
          </p:cNvPicPr>
          <p:nvPr>
            <p:ph type="pic" idx="4294967295"/>
          </p:nvPr>
        </p:nvPicPr>
        <p:blipFill>
          <a:blip r:embed="rId3"/>
          <a:srcRect l="23571" r="29785" b="2"/>
          <a:stretch>
            <a:fillRect/>
          </a:stretch>
        </p:blipFill>
        <p:spPr>
          <a:xfrm>
            <a:off x="7505696" y="266703"/>
            <a:ext cx="4419596" cy="6324603"/>
          </a:xfr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name="Slide23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2B2BA-55E0-46AC-8D9A-268EEDA13E89}"/>
              </a:ext>
            </a:extLst>
          </p:cNvPr>
          <p:cNvSpPr txBox="1">
            <a:spLocks noGrp="1"/>
          </p:cNvSpPr>
          <p:nvPr>
            <p:ph type="title"/>
          </p:nvPr>
        </p:nvSpPr>
        <p:spPr/>
        <p:txBody>
          <a:bodyPr/>
          <a:lstStyle/>
          <a:p>
            <a:pPr lvl="0"/>
            <a:r>
              <a:rPr lang="en-US"/>
              <a:t>Closing Thought and Materials</a:t>
            </a:r>
          </a:p>
        </p:txBody>
      </p:sp>
      <p:sp>
        <p:nvSpPr>
          <p:cNvPr id="3" name="TextBox 4">
            <a:extLst>
              <a:ext uri="{FF2B5EF4-FFF2-40B4-BE49-F238E27FC236}">
                <a16:creationId xmlns:a16="http://schemas.microsoft.com/office/drawing/2014/main" id="{D616F774-2153-8921-1B70-5B133A057667}"/>
              </a:ext>
            </a:extLst>
          </p:cNvPr>
          <p:cNvSpPr txBox="1"/>
          <p:nvPr/>
        </p:nvSpPr>
        <p:spPr>
          <a:xfrm>
            <a:off x="182880" y="1228331"/>
            <a:ext cx="6370323" cy="5043492"/>
          </a:xfrm>
          <a:prstGeom prst="rect">
            <a:avLst/>
          </a:prstGeom>
          <a:noFill/>
          <a:ln cap="flat">
            <a:noFill/>
          </a:ln>
        </p:spPr>
        <p:txBody>
          <a:bodyPr vert="horz" wrap="square" lIns="91440" tIns="45720" rIns="91440" bIns="45720" anchor="t" anchorCtr="0" compatLnSpc="1">
            <a:normAutofit/>
          </a:bodyPr>
          <a:lstStyle/>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Wellness Philosophy</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Wellness is an ongoing process focused on awareness and intentionality, not perfection.</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Personalized Wellness Map</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Participants receive a personalized Wellness Map highlighting focus areas and actionable steps.</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Session Materials</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Essential materials include flipcharts, markers, index cards, pens, chairs, and a quiet space.</a:t>
            </a:r>
          </a:p>
          <a:p>
            <a:pPr marL="0" marR="0" lvl="0" indent="0" algn="l" defTabSz="914400" rtl="0" fontAlgn="auto" hangingPunct="1">
              <a:lnSpc>
                <a:spcPct val="100000"/>
              </a:lnSpc>
              <a:spcBef>
                <a:spcPts val="2500"/>
              </a:spcBef>
              <a:spcAft>
                <a:spcPts val="600"/>
              </a:spcAft>
              <a:buNone/>
              <a:tabLst/>
              <a:defRPr sz="1800" b="0" i="0" u="none" strike="noStrike" kern="0" cap="none" spc="0" baseline="0">
                <a:solidFill>
                  <a:srgbClr val="000000"/>
                </a:solidFill>
                <a:uFillTx/>
              </a:defRPr>
            </a:pPr>
            <a:r>
              <a:rPr lang="en-US" sz="1600" b="1" i="0" u="none" strike="noStrike" kern="1200" cap="none" spc="0" baseline="0">
                <a:solidFill>
                  <a:srgbClr val="131313"/>
                </a:solidFill>
                <a:uFillTx/>
                <a:latin typeface="Neue Haas Grotesk Text Pro"/>
              </a:rPr>
              <a:t>Encouragement for Ongoing Journey</a:t>
            </a:r>
          </a:p>
          <a:p>
            <a:pPr marL="0" marR="0" lvl="1" indent="0" algn="l" defTabSz="914400" rtl="0" fontAlgn="auto" hangingPunct="1">
              <a:lnSpc>
                <a:spcPct val="100000"/>
              </a:lnSpc>
              <a:spcBef>
                <a:spcPts val="1000"/>
              </a:spcBef>
              <a:spcAft>
                <a:spcPts val="600"/>
              </a:spcAft>
              <a:buNone/>
              <a:tabLst/>
              <a:defRPr sz="1800" b="0" i="0" u="none" strike="noStrike" kern="0" cap="none" spc="0" baseline="0">
                <a:solidFill>
                  <a:srgbClr val="000000"/>
                </a:solidFill>
                <a:uFillTx/>
              </a:defRPr>
            </a:pPr>
            <a:r>
              <a:rPr lang="en-US" sz="1600" b="0" i="0" u="none" strike="noStrike" kern="1200" cap="none" spc="0" baseline="0">
                <a:solidFill>
                  <a:srgbClr val="131313"/>
                </a:solidFill>
                <a:uFillTx/>
                <a:latin typeface="Neue Haas Grotesk Text Pro"/>
              </a:rPr>
              <a:t>Participants are encouraged to apply insights and maintain habits for a balanced, fulfilling life.</a:t>
            </a:r>
          </a:p>
        </p:txBody>
      </p:sp>
      <p:pic>
        <p:nvPicPr>
          <p:cNvPr id="4" name="Content Placeholder 3" descr="Mature men at cottage  during pandemic isolation teaching students">
            <a:extLst>
              <a:ext uri="{FF2B5EF4-FFF2-40B4-BE49-F238E27FC236}">
                <a16:creationId xmlns:a16="http://schemas.microsoft.com/office/drawing/2014/main" id="{D9E70561-9D0B-E04E-5886-EF90C25916CD}"/>
              </a:ext>
            </a:extLst>
          </p:cNvPr>
          <p:cNvPicPr>
            <a:picLocks noGrp="1" noChangeAspect="1"/>
          </p:cNvPicPr>
          <p:nvPr>
            <p:ph type="pic" idx="4294967295"/>
          </p:nvPr>
        </p:nvPicPr>
        <p:blipFill>
          <a:blip r:embed="rId3"/>
          <a:srcRect l="33889" r="19815" b="-2"/>
          <a:stretch>
            <a:fillRect/>
          </a:stretch>
        </p:blipFill>
        <p:spPr>
          <a:xfrm>
            <a:off x="7505696" y="266703"/>
            <a:ext cx="4419596" cy="6324603"/>
          </a:xfr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Dun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Dune</Template>
  <TotalTime>3</TotalTime>
  <Words>1932</Words>
  <Application>Microsoft Office PowerPoint</Application>
  <PresentationFormat>Widescreen</PresentationFormat>
  <Paragraphs>107</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Neue Haas Grotesk Text Pro</vt:lpstr>
      <vt:lpstr>Dune</vt:lpstr>
      <vt:lpstr>Navigate the Great 8 Wellness Dimensions</vt:lpstr>
      <vt:lpstr>Introduction and Overview</vt:lpstr>
      <vt:lpstr>Introduction to Navigate the Great 8</vt:lpstr>
      <vt:lpstr>The Great 8 Dimensions of Wellness</vt:lpstr>
      <vt:lpstr>Wellness Dimensions and Activities</vt:lpstr>
      <vt:lpstr>Emotional and Physical Wellness</vt:lpstr>
      <vt:lpstr>Social and Intellectual Wellness</vt:lpstr>
      <vt:lpstr>Spiritual and Occupational Wellness</vt:lpstr>
      <vt:lpstr>Environmental and Financial Wellness</vt:lpstr>
      <vt:lpstr>Debrief and Closing</vt:lpstr>
      <vt:lpstr>Reflection and Action Steps</vt:lpstr>
      <vt:lpstr>Closing Thought and Materials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Bryce Daniels</dc:creator>
  <cp:lastModifiedBy>Jasmine Long</cp:lastModifiedBy>
  <cp:revision>4</cp:revision>
  <dcterms:created xsi:type="dcterms:W3CDTF">2025-08-21T23:11:21Z</dcterms:created>
  <dcterms:modified xsi:type="dcterms:W3CDTF">2026-01-05T21:09:59Z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0x010100063F2FCE1F4B3442BBC3FD93573DBAD7</vt:lpwstr>
  </property>
  <property fmtid="{D5CDD505-2E9C-101B-9397-08002B2CF9AE}" pid="3" name="MediaServiceImageTags">
    <vt:lpwstr/>
  </property>
  <property fmtid="{D5CDD505-2E9C-101B-9397-08002B2CF9AE}" pid="4" name="MSIP_Label_0570d0e1-5e3d-4557-a9f8-84d8494b9cc8_Enabled">
    <vt:lpwstr>true</vt:lpwstr>
  </property>
  <property fmtid="{D5CDD505-2E9C-101B-9397-08002B2CF9AE}" pid="5" name="MSIP_Label_0570d0e1-5e3d-4557-a9f8-84d8494b9cc8_SetDate">
    <vt:lpwstr>2025-11-19T18:55:08Z</vt:lpwstr>
  </property>
  <property fmtid="{D5CDD505-2E9C-101B-9397-08002B2CF9AE}" pid="6" name="MSIP_Label_0570d0e1-5e3d-4557-a9f8-84d8494b9cc8_Method">
    <vt:lpwstr>Standard</vt:lpwstr>
  </property>
  <property fmtid="{D5CDD505-2E9C-101B-9397-08002B2CF9AE}" pid="7" name="MSIP_Label_0570d0e1-5e3d-4557-a9f8-84d8494b9cc8_Name">
    <vt:lpwstr>Public Data</vt:lpwstr>
  </property>
  <property fmtid="{D5CDD505-2E9C-101B-9397-08002B2CF9AE}" pid="8" name="MSIP_Label_0570d0e1-5e3d-4557-a9f8-84d8494b9cc8_SiteId">
    <vt:lpwstr>174d954f-585e-40c3-ae1c-01ada5f26723</vt:lpwstr>
  </property>
  <property fmtid="{D5CDD505-2E9C-101B-9397-08002B2CF9AE}" pid="9" name="MSIP_Label_0570d0e1-5e3d-4557-a9f8-84d8494b9cc8_ActionId">
    <vt:lpwstr>d7b485ec-7d33-437d-94f3-8ec65413f052</vt:lpwstr>
  </property>
  <property fmtid="{D5CDD505-2E9C-101B-9397-08002B2CF9AE}" pid="10" name="MSIP_Label_0570d0e1-5e3d-4557-a9f8-84d8494b9cc8_ContentBits">
    <vt:lpwstr>0</vt:lpwstr>
  </property>
</Properties>
</file>