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</p:sldMasterIdLst>
  <p:sldIdLst>
    <p:sldId id="256" r:id="rId3"/>
    <p:sldId id="257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E62FD4-CB55-42BF-8ADC-EF9885DF4708}" v="169" dt="2026-01-02T14:54:59.9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31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059FD0-AA9A-453F-A177-994F93D0BA3A}" type="doc">
      <dgm:prSet loTypeId="urn:microsoft.com/office/officeart/2005/8/layout/default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57BD378-1E82-485F-A562-A4436E782CA3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3200" dirty="0"/>
            <a:t>Depression</a:t>
          </a:r>
          <a:endParaRPr lang="en-US" sz="1800" dirty="0"/>
        </a:p>
      </dgm:t>
    </dgm:pt>
    <dgm:pt modelId="{C4A2B333-577F-4C59-8C4E-FF4A1345D663}" type="parTrans" cxnId="{775B5D5A-0024-4AB1-AAAD-EBA34E0835AC}">
      <dgm:prSet/>
      <dgm:spPr/>
      <dgm:t>
        <a:bodyPr/>
        <a:lstStyle/>
        <a:p>
          <a:endParaRPr lang="en-US"/>
        </a:p>
      </dgm:t>
    </dgm:pt>
    <dgm:pt modelId="{1C69056A-8881-46D3-BA79-809872016269}" type="sibTrans" cxnId="{775B5D5A-0024-4AB1-AAAD-EBA34E0835AC}">
      <dgm:prSet/>
      <dgm:spPr/>
      <dgm:t>
        <a:bodyPr/>
        <a:lstStyle/>
        <a:p>
          <a:endParaRPr lang="en-US"/>
        </a:p>
      </dgm:t>
    </dgm:pt>
    <dgm:pt modelId="{DDF6771A-AE94-4417-A032-FC738118D9F6}">
      <dgm:prSet custT="1"/>
      <dgm:spPr/>
      <dgm:t>
        <a:bodyPr/>
        <a:lstStyle/>
        <a:p>
          <a:r>
            <a:rPr lang="en-US" sz="3200" dirty="0"/>
            <a:t>Anxiety</a:t>
          </a:r>
          <a:endParaRPr lang="en-US" sz="1800" dirty="0"/>
        </a:p>
      </dgm:t>
    </dgm:pt>
    <dgm:pt modelId="{1F031196-1C8D-42E9-A48D-6F3DFCD1C492}" type="parTrans" cxnId="{198A6B55-A737-4413-9E2C-2DA5A8401AD8}">
      <dgm:prSet/>
      <dgm:spPr/>
      <dgm:t>
        <a:bodyPr/>
        <a:lstStyle/>
        <a:p>
          <a:endParaRPr lang="en-US"/>
        </a:p>
      </dgm:t>
    </dgm:pt>
    <dgm:pt modelId="{50B11083-1FEA-4951-8D94-93E0F3DAB2FB}" type="sibTrans" cxnId="{198A6B55-A737-4413-9E2C-2DA5A8401AD8}">
      <dgm:prSet/>
      <dgm:spPr/>
      <dgm:t>
        <a:bodyPr/>
        <a:lstStyle/>
        <a:p>
          <a:endParaRPr lang="en-US"/>
        </a:p>
      </dgm:t>
    </dgm:pt>
    <dgm:pt modelId="{B3DCC90F-2ED3-448B-BACE-B3000E9722AF}">
      <dgm:prSet custT="1"/>
      <dgm:spPr/>
      <dgm:t>
        <a:bodyPr/>
        <a:lstStyle/>
        <a:p>
          <a:r>
            <a:rPr lang="en-US" sz="3200" dirty="0"/>
            <a:t>Loneliness</a:t>
          </a:r>
        </a:p>
      </dgm:t>
    </dgm:pt>
    <dgm:pt modelId="{5AC3968B-87B6-47E5-A083-3A31FE3ECEE8}" type="parTrans" cxnId="{461702EC-5259-4BC5-9D66-2AD8DDC63314}">
      <dgm:prSet/>
      <dgm:spPr/>
      <dgm:t>
        <a:bodyPr/>
        <a:lstStyle/>
        <a:p>
          <a:endParaRPr lang="en-US"/>
        </a:p>
      </dgm:t>
    </dgm:pt>
    <dgm:pt modelId="{3F9D6F4A-3EB1-4B8D-9F45-2FF9F2178B37}" type="sibTrans" cxnId="{461702EC-5259-4BC5-9D66-2AD8DDC63314}">
      <dgm:prSet/>
      <dgm:spPr/>
      <dgm:t>
        <a:bodyPr/>
        <a:lstStyle/>
        <a:p>
          <a:endParaRPr lang="en-US"/>
        </a:p>
      </dgm:t>
    </dgm:pt>
    <dgm:pt modelId="{3965B500-F73A-45CD-8304-2A141148597B}" type="pres">
      <dgm:prSet presAssocID="{79059FD0-AA9A-453F-A177-994F93D0BA3A}" presName="diagram" presStyleCnt="0">
        <dgm:presLayoutVars>
          <dgm:dir/>
          <dgm:resizeHandles val="exact"/>
        </dgm:presLayoutVars>
      </dgm:prSet>
      <dgm:spPr/>
    </dgm:pt>
    <dgm:pt modelId="{12E77397-93F1-427E-B361-167F706665EC}" type="pres">
      <dgm:prSet presAssocID="{057BD378-1E82-485F-A562-A4436E782CA3}" presName="node" presStyleLbl="node1" presStyleIdx="0" presStyleCnt="3" custScaleX="127041" custScaleY="128091">
        <dgm:presLayoutVars>
          <dgm:bulletEnabled val="1"/>
        </dgm:presLayoutVars>
      </dgm:prSet>
      <dgm:spPr/>
    </dgm:pt>
    <dgm:pt modelId="{FC327806-83B6-4D03-ACBF-B4FF6FD94984}" type="pres">
      <dgm:prSet presAssocID="{1C69056A-8881-46D3-BA79-809872016269}" presName="sibTrans" presStyleCnt="0"/>
      <dgm:spPr/>
    </dgm:pt>
    <dgm:pt modelId="{504C6CD5-E248-48CE-97ED-9F908979F54F}" type="pres">
      <dgm:prSet presAssocID="{DDF6771A-AE94-4417-A032-FC738118D9F6}" presName="node" presStyleLbl="node1" presStyleIdx="1" presStyleCnt="3" custScaleX="144750" custScaleY="127928">
        <dgm:presLayoutVars>
          <dgm:bulletEnabled val="1"/>
        </dgm:presLayoutVars>
      </dgm:prSet>
      <dgm:spPr/>
    </dgm:pt>
    <dgm:pt modelId="{DBF101E3-2081-4F47-BC58-B63CF94BD00B}" type="pres">
      <dgm:prSet presAssocID="{50B11083-1FEA-4951-8D94-93E0F3DAB2FB}" presName="sibTrans" presStyleCnt="0"/>
      <dgm:spPr/>
    </dgm:pt>
    <dgm:pt modelId="{3E922CBC-F346-43CD-B187-4E90F4508065}" type="pres">
      <dgm:prSet presAssocID="{B3DCC90F-2ED3-448B-BACE-B3000E9722AF}" presName="node" presStyleLbl="node1" presStyleIdx="2" presStyleCnt="3" custScaleX="151632" custScaleY="127819">
        <dgm:presLayoutVars>
          <dgm:bulletEnabled val="1"/>
        </dgm:presLayoutVars>
      </dgm:prSet>
      <dgm:spPr/>
    </dgm:pt>
  </dgm:ptLst>
  <dgm:cxnLst>
    <dgm:cxn modelId="{29037F0A-3A31-47E8-B72F-5C3A1910DC5D}" type="presOf" srcId="{057BD378-1E82-485F-A562-A4436E782CA3}" destId="{12E77397-93F1-427E-B361-167F706665EC}" srcOrd="0" destOrd="0" presId="urn:microsoft.com/office/officeart/2005/8/layout/default"/>
    <dgm:cxn modelId="{5BC1DF3E-C88C-422A-AB3C-755B9A25198D}" type="presOf" srcId="{B3DCC90F-2ED3-448B-BACE-B3000E9722AF}" destId="{3E922CBC-F346-43CD-B187-4E90F4508065}" srcOrd="0" destOrd="0" presId="urn:microsoft.com/office/officeart/2005/8/layout/default"/>
    <dgm:cxn modelId="{198A6B55-A737-4413-9E2C-2DA5A8401AD8}" srcId="{79059FD0-AA9A-453F-A177-994F93D0BA3A}" destId="{DDF6771A-AE94-4417-A032-FC738118D9F6}" srcOrd="1" destOrd="0" parTransId="{1F031196-1C8D-42E9-A48D-6F3DFCD1C492}" sibTransId="{50B11083-1FEA-4951-8D94-93E0F3DAB2FB}"/>
    <dgm:cxn modelId="{775B5D5A-0024-4AB1-AAAD-EBA34E0835AC}" srcId="{79059FD0-AA9A-453F-A177-994F93D0BA3A}" destId="{057BD378-1E82-485F-A562-A4436E782CA3}" srcOrd="0" destOrd="0" parTransId="{C4A2B333-577F-4C59-8C4E-FF4A1345D663}" sibTransId="{1C69056A-8881-46D3-BA79-809872016269}"/>
    <dgm:cxn modelId="{22D6E082-53D9-49FB-8AF3-B93E3274E422}" type="presOf" srcId="{79059FD0-AA9A-453F-A177-994F93D0BA3A}" destId="{3965B500-F73A-45CD-8304-2A141148597B}" srcOrd="0" destOrd="0" presId="urn:microsoft.com/office/officeart/2005/8/layout/default"/>
    <dgm:cxn modelId="{F1A8C3BC-79AE-4A88-8F7E-3412CE04918D}" type="presOf" srcId="{DDF6771A-AE94-4417-A032-FC738118D9F6}" destId="{504C6CD5-E248-48CE-97ED-9F908979F54F}" srcOrd="0" destOrd="0" presId="urn:microsoft.com/office/officeart/2005/8/layout/default"/>
    <dgm:cxn modelId="{461702EC-5259-4BC5-9D66-2AD8DDC63314}" srcId="{79059FD0-AA9A-453F-A177-994F93D0BA3A}" destId="{B3DCC90F-2ED3-448B-BACE-B3000E9722AF}" srcOrd="2" destOrd="0" parTransId="{5AC3968B-87B6-47E5-A083-3A31FE3ECEE8}" sibTransId="{3F9D6F4A-3EB1-4B8D-9F45-2FF9F2178B37}"/>
    <dgm:cxn modelId="{8E7EDD32-94E8-4334-9C36-A690E36D2C29}" type="presParOf" srcId="{3965B500-F73A-45CD-8304-2A141148597B}" destId="{12E77397-93F1-427E-B361-167F706665EC}" srcOrd="0" destOrd="0" presId="urn:microsoft.com/office/officeart/2005/8/layout/default"/>
    <dgm:cxn modelId="{6748C24E-097F-45F4-9F24-9D2744BF2313}" type="presParOf" srcId="{3965B500-F73A-45CD-8304-2A141148597B}" destId="{FC327806-83B6-4D03-ACBF-B4FF6FD94984}" srcOrd="1" destOrd="0" presId="urn:microsoft.com/office/officeart/2005/8/layout/default"/>
    <dgm:cxn modelId="{C7B9354E-F24A-4AE3-A139-D5073297A13A}" type="presParOf" srcId="{3965B500-F73A-45CD-8304-2A141148597B}" destId="{504C6CD5-E248-48CE-97ED-9F908979F54F}" srcOrd="2" destOrd="0" presId="urn:microsoft.com/office/officeart/2005/8/layout/default"/>
    <dgm:cxn modelId="{442F7C64-CAD6-4CC2-BD15-ED27DCCDA876}" type="presParOf" srcId="{3965B500-F73A-45CD-8304-2A141148597B}" destId="{DBF101E3-2081-4F47-BC58-B63CF94BD00B}" srcOrd="3" destOrd="0" presId="urn:microsoft.com/office/officeart/2005/8/layout/default"/>
    <dgm:cxn modelId="{B4CD2008-97F2-4649-9F88-989C3C4A207D}" type="presParOf" srcId="{3965B500-F73A-45CD-8304-2A141148597B}" destId="{3E922CBC-F346-43CD-B187-4E90F4508065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0F0F4E9-8661-45FA-8691-8B90E090927B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AEDD616-CA38-4D7D-A56B-89739C9E84F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Targeted Advertising</a:t>
          </a:r>
        </a:p>
      </dgm:t>
    </dgm:pt>
    <dgm:pt modelId="{8157685C-C760-436D-A026-8BC3A0C7F1D4}" type="parTrans" cxnId="{0DF30D08-C305-4268-8594-31325B218532}">
      <dgm:prSet/>
      <dgm:spPr/>
      <dgm:t>
        <a:bodyPr/>
        <a:lstStyle/>
        <a:p>
          <a:endParaRPr lang="en-US"/>
        </a:p>
      </dgm:t>
    </dgm:pt>
    <dgm:pt modelId="{446C4AF5-8960-4B56-BD34-67BB36306381}" type="sibTrans" cxnId="{0DF30D08-C305-4268-8594-31325B218532}">
      <dgm:prSet/>
      <dgm:spPr/>
      <dgm:t>
        <a:bodyPr/>
        <a:lstStyle/>
        <a:p>
          <a:endParaRPr lang="en-US"/>
        </a:p>
      </dgm:t>
    </dgm:pt>
    <dgm:pt modelId="{EDB07F22-45D0-4CAE-AC5E-9A429005F44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Doomscrolling</a:t>
          </a:r>
        </a:p>
      </dgm:t>
    </dgm:pt>
    <dgm:pt modelId="{1448E224-0B1B-4092-A188-B41A35B5A155}" type="parTrans" cxnId="{5878FEED-90A0-470B-9B51-A3E099D20263}">
      <dgm:prSet/>
      <dgm:spPr/>
      <dgm:t>
        <a:bodyPr/>
        <a:lstStyle/>
        <a:p>
          <a:endParaRPr lang="en-US"/>
        </a:p>
      </dgm:t>
    </dgm:pt>
    <dgm:pt modelId="{E7AFE08F-5765-4155-9CC9-D7B87F2D5C25}" type="sibTrans" cxnId="{5878FEED-90A0-470B-9B51-A3E099D20263}">
      <dgm:prSet/>
      <dgm:spPr/>
      <dgm:t>
        <a:bodyPr/>
        <a:lstStyle/>
        <a:p>
          <a:endParaRPr lang="en-US"/>
        </a:p>
      </dgm:t>
    </dgm:pt>
    <dgm:pt modelId="{E9915868-6672-4000-B1CC-D857093C60B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AI &amp; Bots</a:t>
          </a:r>
        </a:p>
      </dgm:t>
    </dgm:pt>
    <dgm:pt modelId="{70BC2771-D2AE-4D27-93C6-40B3F4A50266}" type="parTrans" cxnId="{5F0E1BDA-0760-4FA1-99B7-330F7B4DB85C}">
      <dgm:prSet/>
      <dgm:spPr/>
      <dgm:t>
        <a:bodyPr/>
        <a:lstStyle/>
        <a:p>
          <a:endParaRPr lang="en-US"/>
        </a:p>
      </dgm:t>
    </dgm:pt>
    <dgm:pt modelId="{CEA74AC1-3C3E-441D-A057-C5CBE9B038EE}" type="sibTrans" cxnId="{5F0E1BDA-0760-4FA1-99B7-330F7B4DB85C}">
      <dgm:prSet/>
      <dgm:spPr/>
      <dgm:t>
        <a:bodyPr/>
        <a:lstStyle/>
        <a:p>
          <a:endParaRPr lang="en-US"/>
        </a:p>
      </dgm:t>
    </dgm:pt>
    <dgm:pt modelId="{0172DF2A-256C-4C60-BA48-E1F2C2C6C50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Scams</a:t>
          </a:r>
        </a:p>
      </dgm:t>
    </dgm:pt>
    <dgm:pt modelId="{574FB414-52D3-4F04-8F3B-4281F4FEF2CA}" type="parTrans" cxnId="{33A344A0-FF90-49F0-B3E1-9BCC5D9E517E}">
      <dgm:prSet/>
      <dgm:spPr/>
      <dgm:t>
        <a:bodyPr/>
        <a:lstStyle/>
        <a:p>
          <a:endParaRPr lang="en-US"/>
        </a:p>
      </dgm:t>
    </dgm:pt>
    <dgm:pt modelId="{9D93F82D-4479-41D8-A0F6-439ED1A9514C}" type="sibTrans" cxnId="{33A344A0-FF90-49F0-B3E1-9BCC5D9E517E}">
      <dgm:prSet/>
      <dgm:spPr/>
      <dgm:t>
        <a:bodyPr/>
        <a:lstStyle/>
        <a:p>
          <a:endParaRPr lang="en-US"/>
        </a:p>
      </dgm:t>
    </dgm:pt>
    <dgm:pt modelId="{7042758C-2382-4AA8-A3E5-F17E83DA0CC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 Misinformation</a:t>
          </a:r>
        </a:p>
      </dgm:t>
    </dgm:pt>
    <dgm:pt modelId="{DCF1EDFE-D765-459E-B571-2C24BEC82E3C}" type="sibTrans" cxnId="{8E59E69F-82C9-4618-B135-417239EBDAF3}">
      <dgm:prSet/>
      <dgm:spPr/>
      <dgm:t>
        <a:bodyPr/>
        <a:lstStyle/>
        <a:p>
          <a:endParaRPr lang="en-US"/>
        </a:p>
      </dgm:t>
    </dgm:pt>
    <dgm:pt modelId="{22E22438-EED6-46A1-B042-6E3D4E6EFAFE}" type="parTrans" cxnId="{8E59E69F-82C9-4618-B135-417239EBDAF3}">
      <dgm:prSet/>
      <dgm:spPr/>
      <dgm:t>
        <a:bodyPr/>
        <a:lstStyle/>
        <a:p>
          <a:endParaRPr lang="en-US"/>
        </a:p>
      </dgm:t>
    </dgm:pt>
    <dgm:pt modelId="{C75ECE01-44BF-4378-BFFD-2B9E28457B36}" type="pres">
      <dgm:prSet presAssocID="{C0F0F4E9-8661-45FA-8691-8B90E090927B}" presName="root" presStyleCnt="0">
        <dgm:presLayoutVars>
          <dgm:dir/>
          <dgm:resizeHandles val="exact"/>
        </dgm:presLayoutVars>
      </dgm:prSet>
      <dgm:spPr/>
    </dgm:pt>
    <dgm:pt modelId="{ABA75F51-2B73-4109-AB91-2D55E52E0C6E}" type="pres">
      <dgm:prSet presAssocID="{7042758C-2382-4AA8-A3E5-F17E83DA0CC0}" presName="compNode" presStyleCnt="0"/>
      <dgm:spPr/>
    </dgm:pt>
    <dgm:pt modelId="{93592CF4-7DBA-48F1-92D0-9E032F2726DF}" type="pres">
      <dgm:prSet presAssocID="{7042758C-2382-4AA8-A3E5-F17E83DA0CC0}" presName="iconRect" presStyleLbl="node1" presStyleIdx="0" presStyleCnt="5" custScaleX="213070" custScaleY="185072"/>
      <dgm:spPr>
        <a:xfrm>
          <a:off x="425602" y="1263721"/>
          <a:ext cx="1348333" cy="117115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Stop Sign"/>
        </a:ext>
      </dgm:extLst>
    </dgm:pt>
    <dgm:pt modelId="{E7704CFF-3CFD-4F23-86B7-C6DCA6F5AC87}" type="pres">
      <dgm:prSet presAssocID="{7042758C-2382-4AA8-A3E5-F17E83DA0CC0}" presName="spaceRect" presStyleCnt="0"/>
      <dgm:spPr/>
    </dgm:pt>
    <dgm:pt modelId="{FDE4BD72-550B-44DF-9FC9-1B400B72A3A9}" type="pres">
      <dgm:prSet presAssocID="{7042758C-2382-4AA8-A3E5-F17E83DA0CC0}" presName="textRect" presStyleLbl="revTx" presStyleIdx="0" presStyleCnt="5" custScaleX="181135">
        <dgm:presLayoutVars>
          <dgm:chMax val="1"/>
          <dgm:chPref val="1"/>
        </dgm:presLayoutVars>
      </dgm:prSet>
      <dgm:spPr/>
    </dgm:pt>
    <dgm:pt modelId="{E0042989-7758-41B6-B90E-4E6DA135B0DB}" type="pres">
      <dgm:prSet presAssocID="{DCF1EDFE-D765-459E-B571-2C24BEC82E3C}" presName="sibTrans" presStyleCnt="0"/>
      <dgm:spPr/>
    </dgm:pt>
    <dgm:pt modelId="{C953EFA1-469F-4D58-8A45-1D040809D8CF}" type="pres">
      <dgm:prSet presAssocID="{3AEDD616-CA38-4D7D-A56B-89739C9E84FF}" presName="compNode" presStyleCnt="0"/>
      <dgm:spPr/>
    </dgm:pt>
    <dgm:pt modelId="{2A1CDA50-5E2D-4C7A-921A-340F1C090A70}" type="pres">
      <dgm:prSet presAssocID="{3AEDD616-CA38-4D7D-A56B-89739C9E84FF}" presName="iconRect" presStyleLbl="node1" presStyleIdx="1" presStyleCnt="5" custScaleX="213857" custScaleY="18495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13960B56-D559-48E3-A42A-78E7AAE62B8B}" type="pres">
      <dgm:prSet presAssocID="{3AEDD616-CA38-4D7D-A56B-89739C9E84FF}" presName="spaceRect" presStyleCnt="0"/>
      <dgm:spPr/>
    </dgm:pt>
    <dgm:pt modelId="{63C0888B-8D2A-4CDC-8416-34E729FEED97}" type="pres">
      <dgm:prSet presAssocID="{3AEDD616-CA38-4D7D-A56B-89739C9E84FF}" presName="textRect" presStyleLbl="revTx" presStyleIdx="1" presStyleCnt="5" custScaleX="172809">
        <dgm:presLayoutVars>
          <dgm:chMax val="1"/>
          <dgm:chPref val="1"/>
        </dgm:presLayoutVars>
      </dgm:prSet>
      <dgm:spPr/>
    </dgm:pt>
    <dgm:pt modelId="{22CD4E11-5C11-4625-9B8B-42A08A1390F0}" type="pres">
      <dgm:prSet presAssocID="{446C4AF5-8960-4B56-BD34-67BB36306381}" presName="sibTrans" presStyleCnt="0"/>
      <dgm:spPr/>
    </dgm:pt>
    <dgm:pt modelId="{1E6F1E11-FE47-403D-80EB-AF50F96D3AB5}" type="pres">
      <dgm:prSet presAssocID="{EDB07F22-45D0-4CAE-AC5E-9A429005F448}" presName="compNode" presStyleCnt="0"/>
      <dgm:spPr/>
    </dgm:pt>
    <dgm:pt modelId="{E6B342AD-2C62-4E51-8221-A02D100EB81A}" type="pres">
      <dgm:prSet presAssocID="{EDB07F22-45D0-4CAE-AC5E-9A429005F448}" presName="iconRect" presStyleLbl="node1" presStyleIdx="2" presStyleCnt="5" custScaleX="213857" custScaleY="18495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sconnected"/>
        </a:ext>
      </dgm:extLst>
    </dgm:pt>
    <dgm:pt modelId="{03491889-98E5-4BA2-B9DC-569B16567295}" type="pres">
      <dgm:prSet presAssocID="{EDB07F22-45D0-4CAE-AC5E-9A429005F448}" presName="spaceRect" presStyleCnt="0"/>
      <dgm:spPr/>
    </dgm:pt>
    <dgm:pt modelId="{48042B8A-1C2C-45A9-9228-D023882C04ED}" type="pres">
      <dgm:prSet presAssocID="{EDB07F22-45D0-4CAE-AC5E-9A429005F448}" presName="textRect" presStyleLbl="revTx" presStyleIdx="2" presStyleCnt="5" custScaleX="161224">
        <dgm:presLayoutVars>
          <dgm:chMax val="1"/>
          <dgm:chPref val="1"/>
        </dgm:presLayoutVars>
      </dgm:prSet>
      <dgm:spPr/>
    </dgm:pt>
    <dgm:pt modelId="{DA89D241-481C-4E30-9194-C74F62CCA391}" type="pres">
      <dgm:prSet presAssocID="{E7AFE08F-5765-4155-9CC9-D7B87F2D5C25}" presName="sibTrans" presStyleCnt="0"/>
      <dgm:spPr/>
    </dgm:pt>
    <dgm:pt modelId="{64108CB4-EA62-4A72-8B32-DE145D319E2B}" type="pres">
      <dgm:prSet presAssocID="{E9915868-6672-4000-B1CC-D857093C60B1}" presName="compNode" presStyleCnt="0"/>
      <dgm:spPr/>
    </dgm:pt>
    <dgm:pt modelId="{F03A790A-37B6-471E-974C-9D4469621E2A}" type="pres">
      <dgm:prSet presAssocID="{E9915868-6672-4000-B1CC-D857093C60B1}" presName="iconRect" presStyleLbl="node1" presStyleIdx="3" presStyleCnt="5" custScaleX="213857" custScaleY="18495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B8CE9082-7A46-4809-964A-247264E33110}" type="pres">
      <dgm:prSet presAssocID="{E9915868-6672-4000-B1CC-D857093C60B1}" presName="spaceRect" presStyleCnt="0"/>
      <dgm:spPr/>
    </dgm:pt>
    <dgm:pt modelId="{9D7647DC-E229-496B-8D83-E026F71CBD8D}" type="pres">
      <dgm:prSet presAssocID="{E9915868-6672-4000-B1CC-D857093C60B1}" presName="textRect" presStyleLbl="revTx" presStyleIdx="3" presStyleCnt="5" custScaleX="206542">
        <dgm:presLayoutVars>
          <dgm:chMax val="1"/>
          <dgm:chPref val="1"/>
        </dgm:presLayoutVars>
      </dgm:prSet>
      <dgm:spPr/>
    </dgm:pt>
    <dgm:pt modelId="{1DE3CE94-82F2-408E-B533-73F61DFBF1FB}" type="pres">
      <dgm:prSet presAssocID="{CEA74AC1-3C3E-441D-A057-C5CBE9B038EE}" presName="sibTrans" presStyleCnt="0"/>
      <dgm:spPr/>
    </dgm:pt>
    <dgm:pt modelId="{C189EE3C-5943-492B-B03C-28D32BE143A9}" type="pres">
      <dgm:prSet presAssocID="{0172DF2A-256C-4C60-BA48-E1F2C2C6C505}" presName="compNode" presStyleCnt="0"/>
      <dgm:spPr/>
    </dgm:pt>
    <dgm:pt modelId="{61697FE7-03D0-4CF6-A18C-70CDB49BBBB1}" type="pres">
      <dgm:prSet presAssocID="{0172DF2A-256C-4C60-BA48-E1F2C2C6C505}" presName="iconRect" presStyleLbl="node1" presStyleIdx="4" presStyleCnt="5" custScaleX="213857" custScaleY="18495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peaker Phone"/>
        </a:ext>
      </dgm:extLst>
    </dgm:pt>
    <dgm:pt modelId="{353AA306-5720-4B35-B4FB-63EB9AC2F3DD}" type="pres">
      <dgm:prSet presAssocID="{0172DF2A-256C-4C60-BA48-E1F2C2C6C505}" presName="spaceRect" presStyleCnt="0"/>
      <dgm:spPr/>
    </dgm:pt>
    <dgm:pt modelId="{205BCA73-8387-4767-A157-8D5ED4F65D9F}" type="pres">
      <dgm:prSet presAssocID="{0172DF2A-256C-4C60-BA48-E1F2C2C6C505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0DF30D08-C305-4268-8594-31325B218532}" srcId="{C0F0F4E9-8661-45FA-8691-8B90E090927B}" destId="{3AEDD616-CA38-4D7D-A56B-89739C9E84FF}" srcOrd="1" destOrd="0" parTransId="{8157685C-C760-436D-A026-8BC3A0C7F1D4}" sibTransId="{446C4AF5-8960-4B56-BD34-67BB36306381}"/>
    <dgm:cxn modelId="{4D760216-A836-412C-8AB2-B41C1A24D6C4}" type="presOf" srcId="{E9915868-6672-4000-B1CC-D857093C60B1}" destId="{9D7647DC-E229-496B-8D83-E026F71CBD8D}" srcOrd="0" destOrd="0" presId="urn:microsoft.com/office/officeart/2018/2/layout/IconLabelList"/>
    <dgm:cxn modelId="{37AFFC4E-B522-4437-A445-5C84844A5DD3}" type="presOf" srcId="{C0F0F4E9-8661-45FA-8691-8B90E090927B}" destId="{C75ECE01-44BF-4378-BFFD-2B9E28457B36}" srcOrd="0" destOrd="0" presId="urn:microsoft.com/office/officeart/2018/2/layout/IconLabelList"/>
    <dgm:cxn modelId="{E10D5B5A-08D9-4203-8D44-474CB0CD0B81}" type="presOf" srcId="{0172DF2A-256C-4C60-BA48-E1F2C2C6C505}" destId="{205BCA73-8387-4767-A157-8D5ED4F65D9F}" srcOrd="0" destOrd="0" presId="urn:microsoft.com/office/officeart/2018/2/layout/IconLabelList"/>
    <dgm:cxn modelId="{DC05059F-D9FF-4632-80C4-2FD00DC9F806}" type="presOf" srcId="{7042758C-2382-4AA8-A3E5-F17E83DA0CC0}" destId="{FDE4BD72-550B-44DF-9FC9-1B400B72A3A9}" srcOrd="0" destOrd="0" presId="urn:microsoft.com/office/officeart/2018/2/layout/IconLabelList"/>
    <dgm:cxn modelId="{8E59E69F-82C9-4618-B135-417239EBDAF3}" srcId="{C0F0F4E9-8661-45FA-8691-8B90E090927B}" destId="{7042758C-2382-4AA8-A3E5-F17E83DA0CC0}" srcOrd="0" destOrd="0" parTransId="{22E22438-EED6-46A1-B042-6E3D4E6EFAFE}" sibTransId="{DCF1EDFE-D765-459E-B571-2C24BEC82E3C}"/>
    <dgm:cxn modelId="{33A344A0-FF90-49F0-B3E1-9BCC5D9E517E}" srcId="{C0F0F4E9-8661-45FA-8691-8B90E090927B}" destId="{0172DF2A-256C-4C60-BA48-E1F2C2C6C505}" srcOrd="4" destOrd="0" parTransId="{574FB414-52D3-4F04-8F3B-4281F4FEF2CA}" sibTransId="{9D93F82D-4479-41D8-A0F6-439ED1A9514C}"/>
    <dgm:cxn modelId="{1D6B98AB-DAD7-4270-BBD0-222C9BFBF279}" type="presOf" srcId="{3AEDD616-CA38-4D7D-A56B-89739C9E84FF}" destId="{63C0888B-8D2A-4CDC-8416-34E729FEED97}" srcOrd="0" destOrd="0" presId="urn:microsoft.com/office/officeart/2018/2/layout/IconLabelList"/>
    <dgm:cxn modelId="{E54ED9D6-AB5E-42F1-BE0B-FE81966FEC9E}" type="presOf" srcId="{EDB07F22-45D0-4CAE-AC5E-9A429005F448}" destId="{48042B8A-1C2C-45A9-9228-D023882C04ED}" srcOrd="0" destOrd="0" presId="urn:microsoft.com/office/officeart/2018/2/layout/IconLabelList"/>
    <dgm:cxn modelId="{5F0E1BDA-0760-4FA1-99B7-330F7B4DB85C}" srcId="{C0F0F4E9-8661-45FA-8691-8B90E090927B}" destId="{E9915868-6672-4000-B1CC-D857093C60B1}" srcOrd="3" destOrd="0" parTransId="{70BC2771-D2AE-4D27-93C6-40B3F4A50266}" sibTransId="{CEA74AC1-3C3E-441D-A057-C5CBE9B038EE}"/>
    <dgm:cxn modelId="{5878FEED-90A0-470B-9B51-A3E099D20263}" srcId="{C0F0F4E9-8661-45FA-8691-8B90E090927B}" destId="{EDB07F22-45D0-4CAE-AC5E-9A429005F448}" srcOrd="2" destOrd="0" parTransId="{1448E224-0B1B-4092-A188-B41A35B5A155}" sibTransId="{E7AFE08F-5765-4155-9CC9-D7B87F2D5C25}"/>
    <dgm:cxn modelId="{C6BE2D10-D181-4A22-BA31-3E457B1C13B8}" type="presParOf" srcId="{C75ECE01-44BF-4378-BFFD-2B9E28457B36}" destId="{ABA75F51-2B73-4109-AB91-2D55E52E0C6E}" srcOrd="0" destOrd="0" presId="urn:microsoft.com/office/officeart/2018/2/layout/IconLabelList"/>
    <dgm:cxn modelId="{22CB1223-5DFB-462E-87EA-F7F04BA5D2B1}" type="presParOf" srcId="{ABA75F51-2B73-4109-AB91-2D55E52E0C6E}" destId="{93592CF4-7DBA-48F1-92D0-9E032F2726DF}" srcOrd="0" destOrd="0" presId="urn:microsoft.com/office/officeart/2018/2/layout/IconLabelList"/>
    <dgm:cxn modelId="{CC1E2CAC-0891-40D8-AE84-A7702C64292F}" type="presParOf" srcId="{ABA75F51-2B73-4109-AB91-2D55E52E0C6E}" destId="{E7704CFF-3CFD-4F23-86B7-C6DCA6F5AC87}" srcOrd="1" destOrd="0" presId="urn:microsoft.com/office/officeart/2018/2/layout/IconLabelList"/>
    <dgm:cxn modelId="{89554DC5-F6BB-47C4-990E-47D6BB4CDFC3}" type="presParOf" srcId="{ABA75F51-2B73-4109-AB91-2D55E52E0C6E}" destId="{FDE4BD72-550B-44DF-9FC9-1B400B72A3A9}" srcOrd="2" destOrd="0" presId="urn:microsoft.com/office/officeart/2018/2/layout/IconLabelList"/>
    <dgm:cxn modelId="{C2510984-298A-4AD5-AE1D-B68D9EA9C7A2}" type="presParOf" srcId="{C75ECE01-44BF-4378-BFFD-2B9E28457B36}" destId="{E0042989-7758-41B6-B90E-4E6DA135B0DB}" srcOrd="1" destOrd="0" presId="urn:microsoft.com/office/officeart/2018/2/layout/IconLabelList"/>
    <dgm:cxn modelId="{6E505497-CDE0-4690-8E39-D1FB182E0389}" type="presParOf" srcId="{C75ECE01-44BF-4378-BFFD-2B9E28457B36}" destId="{C953EFA1-469F-4D58-8A45-1D040809D8CF}" srcOrd="2" destOrd="0" presId="urn:microsoft.com/office/officeart/2018/2/layout/IconLabelList"/>
    <dgm:cxn modelId="{DA5807C0-28E3-43AB-BAB3-BFD9C80E44D9}" type="presParOf" srcId="{C953EFA1-469F-4D58-8A45-1D040809D8CF}" destId="{2A1CDA50-5E2D-4C7A-921A-340F1C090A70}" srcOrd="0" destOrd="0" presId="urn:microsoft.com/office/officeart/2018/2/layout/IconLabelList"/>
    <dgm:cxn modelId="{DFEBE04D-6C1A-446A-8562-D6117FD91AEC}" type="presParOf" srcId="{C953EFA1-469F-4D58-8A45-1D040809D8CF}" destId="{13960B56-D559-48E3-A42A-78E7AAE62B8B}" srcOrd="1" destOrd="0" presId="urn:microsoft.com/office/officeart/2018/2/layout/IconLabelList"/>
    <dgm:cxn modelId="{2BB3BAD0-E4F3-4951-A297-7889E5EF35D7}" type="presParOf" srcId="{C953EFA1-469F-4D58-8A45-1D040809D8CF}" destId="{63C0888B-8D2A-4CDC-8416-34E729FEED97}" srcOrd="2" destOrd="0" presId="urn:microsoft.com/office/officeart/2018/2/layout/IconLabelList"/>
    <dgm:cxn modelId="{C42D0A3D-0B34-4EA5-8437-9C8CD06E54C3}" type="presParOf" srcId="{C75ECE01-44BF-4378-BFFD-2B9E28457B36}" destId="{22CD4E11-5C11-4625-9B8B-42A08A1390F0}" srcOrd="3" destOrd="0" presId="urn:microsoft.com/office/officeart/2018/2/layout/IconLabelList"/>
    <dgm:cxn modelId="{A2B98613-79FE-431D-A8BE-B40A9646A31A}" type="presParOf" srcId="{C75ECE01-44BF-4378-BFFD-2B9E28457B36}" destId="{1E6F1E11-FE47-403D-80EB-AF50F96D3AB5}" srcOrd="4" destOrd="0" presId="urn:microsoft.com/office/officeart/2018/2/layout/IconLabelList"/>
    <dgm:cxn modelId="{72142BA2-8993-4854-B760-851A0307D55B}" type="presParOf" srcId="{1E6F1E11-FE47-403D-80EB-AF50F96D3AB5}" destId="{E6B342AD-2C62-4E51-8221-A02D100EB81A}" srcOrd="0" destOrd="0" presId="urn:microsoft.com/office/officeart/2018/2/layout/IconLabelList"/>
    <dgm:cxn modelId="{08F2DEC3-25CB-4332-860C-910893B20334}" type="presParOf" srcId="{1E6F1E11-FE47-403D-80EB-AF50F96D3AB5}" destId="{03491889-98E5-4BA2-B9DC-569B16567295}" srcOrd="1" destOrd="0" presId="urn:microsoft.com/office/officeart/2018/2/layout/IconLabelList"/>
    <dgm:cxn modelId="{B5D4A407-5485-46DB-9848-0ECF8A4D727B}" type="presParOf" srcId="{1E6F1E11-FE47-403D-80EB-AF50F96D3AB5}" destId="{48042B8A-1C2C-45A9-9228-D023882C04ED}" srcOrd="2" destOrd="0" presId="urn:microsoft.com/office/officeart/2018/2/layout/IconLabelList"/>
    <dgm:cxn modelId="{7ECF30C9-69A1-44DC-A4A6-2E7E7E596553}" type="presParOf" srcId="{C75ECE01-44BF-4378-BFFD-2B9E28457B36}" destId="{DA89D241-481C-4E30-9194-C74F62CCA391}" srcOrd="5" destOrd="0" presId="urn:microsoft.com/office/officeart/2018/2/layout/IconLabelList"/>
    <dgm:cxn modelId="{A09ABCFA-39A5-473F-8F1F-DFAD06E3114D}" type="presParOf" srcId="{C75ECE01-44BF-4378-BFFD-2B9E28457B36}" destId="{64108CB4-EA62-4A72-8B32-DE145D319E2B}" srcOrd="6" destOrd="0" presId="urn:microsoft.com/office/officeart/2018/2/layout/IconLabelList"/>
    <dgm:cxn modelId="{85E63C7C-2CE1-4799-9145-F4FC39E3488E}" type="presParOf" srcId="{64108CB4-EA62-4A72-8B32-DE145D319E2B}" destId="{F03A790A-37B6-471E-974C-9D4469621E2A}" srcOrd="0" destOrd="0" presId="urn:microsoft.com/office/officeart/2018/2/layout/IconLabelList"/>
    <dgm:cxn modelId="{10491120-98A9-4FB5-906F-4C265C721196}" type="presParOf" srcId="{64108CB4-EA62-4A72-8B32-DE145D319E2B}" destId="{B8CE9082-7A46-4809-964A-247264E33110}" srcOrd="1" destOrd="0" presId="urn:microsoft.com/office/officeart/2018/2/layout/IconLabelList"/>
    <dgm:cxn modelId="{4B8763D4-2237-44D9-89E3-5CBFEC1B2497}" type="presParOf" srcId="{64108CB4-EA62-4A72-8B32-DE145D319E2B}" destId="{9D7647DC-E229-496B-8D83-E026F71CBD8D}" srcOrd="2" destOrd="0" presId="urn:microsoft.com/office/officeart/2018/2/layout/IconLabelList"/>
    <dgm:cxn modelId="{6C78A817-ABE3-4565-95B8-CAC4E2BD2B74}" type="presParOf" srcId="{C75ECE01-44BF-4378-BFFD-2B9E28457B36}" destId="{1DE3CE94-82F2-408E-B533-73F61DFBF1FB}" srcOrd="7" destOrd="0" presId="urn:microsoft.com/office/officeart/2018/2/layout/IconLabelList"/>
    <dgm:cxn modelId="{53E982FE-C290-4109-9B7B-A936EA5EF64A}" type="presParOf" srcId="{C75ECE01-44BF-4378-BFFD-2B9E28457B36}" destId="{C189EE3C-5943-492B-B03C-28D32BE143A9}" srcOrd="8" destOrd="0" presId="urn:microsoft.com/office/officeart/2018/2/layout/IconLabelList"/>
    <dgm:cxn modelId="{4FF69293-4DEB-48E7-9CE1-6C337901F215}" type="presParOf" srcId="{C189EE3C-5943-492B-B03C-28D32BE143A9}" destId="{61697FE7-03D0-4CF6-A18C-70CDB49BBBB1}" srcOrd="0" destOrd="0" presId="urn:microsoft.com/office/officeart/2018/2/layout/IconLabelList"/>
    <dgm:cxn modelId="{73F44490-1BA2-4E99-B735-2C0CA82C6D36}" type="presParOf" srcId="{C189EE3C-5943-492B-B03C-28D32BE143A9}" destId="{353AA306-5720-4B35-B4FB-63EB9AC2F3DD}" srcOrd="1" destOrd="0" presId="urn:microsoft.com/office/officeart/2018/2/layout/IconLabelList"/>
    <dgm:cxn modelId="{82ED65A7-2D94-42F0-B084-737EAA571A13}" type="presParOf" srcId="{C189EE3C-5943-492B-B03C-28D32BE143A9}" destId="{205BCA73-8387-4767-A157-8D5ED4F65D9F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CFC2D4-678A-448A-B788-07D3BB7E7A5E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9BB2C9B-A222-4832-90A2-A965DD3F8C8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Turn off notifications</a:t>
          </a:r>
        </a:p>
      </dgm:t>
    </dgm:pt>
    <dgm:pt modelId="{10F250E7-0CAD-4EA9-8D2A-EA66CE24B6E6}" type="parTrans" cxnId="{97202A90-0D0A-4159-9740-C198856DEF75}">
      <dgm:prSet/>
      <dgm:spPr/>
      <dgm:t>
        <a:bodyPr/>
        <a:lstStyle/>
        <a:p>
          <a:endParaRPr lang="en-US"/>
        </a:p>
      </dgm:t>
    </dgm:pt>
    <dgm:pt modelId="{76D3599D-8C02-4E7B-A683-B607DEECA64E}" type="sibTrans" cxnId="{97202A90-0D0A-4159-9740-C198856DEF75}">
      <dgm:prSet/>
      <dgm:spPr/>
      <dgm:t>
        <a:bodyPr/>
        <a:lstStyle/>
        <a:p>
          <a:endParaRPr lang="en-US"/>
        </a:p>
      </dgm:t>
    </dgm:pt>
    <dgm:pt modelId="{A8A1ED39-E8CA-4F48-B766-7E69E021BB2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Turn on filters</a:t>
          </a:r>
        </a:p>
      </dgm:t>
    </dgm:pt>
    <dgm:pt modelId="{38B8B91A-9116-4374-B404-F07F764F5576}" type="parTrans" cxnId="{B154C3BE-265C-40E8-B455-E8D88DF16D28}">
      <dgm:prSet/>
      <dgm:spPr/>
      <dgm:t>
        <a:bodyPr/>
        <a:lstStyle/>
        <a:p>
          <a:endParaRPr lang="en-US"/>
        </a:p>
      </dgm:t>
    </dgm:pt>
    <dgm:pt modelId="{B61C1F13-BE73-49D0-B128-BE13321083F0}" type="sibTrans" cxnId="{B154C3BE-265C-40E8-B455-E8D88DF16D28}">
      <dgm:prSet/>
      <dgm:spPr/>
      <dgm:t>
        <a:bodyPr/>
        <a:lstStyle/>
        <a:p>
          <a:endParaRPr lang="en-US"/>
        </a:p>
      </dgm:t>
    </dgm:pt>
    <dgm:pt modelId="{5623F359-5841-4565-8866-B7F3909899C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Set timers and screentime limits</a:t>
          </a:r>
        </a:p>
      </dgm:t>
    </dgm:pt>
    <dgm:pt modelId="{05AF1C40-DC29-4A15-B934-B993C6B901A6}" type="parTrans" cxnId="{9C9646B7-CC73-49FC-AC28-E4CD320FBFFA}">
      <dgm:prSet/>
      <dgm:spPr/>
      <dgm:t>
        <a:bodyPr/>
        <a:lstStyle/>
        <a:p>
          <a:endParaRPr lang="en-US"/>
        </a:p>
      </dgm:t>
    </dgm:pt>
    <dgm:pt modelId="{1ADB0990-5CE2-4094-8A4C-003F63CDEC7D}" type="sibTrans" cxnId="{9C9646B7-CC73-49FC-AC28-E4CD320FBFFA}">
      <dgm:prSet/>
      <dgm:spPr/>
      <dgm:t>
        <a:bodyPr/>
        <a:lstStyle/>
        <a:p>
          <a:endParaRPr lang="en-US"/>
        </a:p>
      </dgm:t>
    </dgm:pt>
    <dgm:pt modelId="{C6E48C75-07A3-4E25-8DD5-E2051417132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Avoid screens before bed</a:t>
          </a:r>
        </a:p>
      </dgm:t>
    </dgm:pt>
    <dgm:pt modelId="{C2523D67-E821-42BC-8F03-5F29B6F2E200}" type="parTrans" cxnId="{DBB0AD7D-91E5-416E-88B1-0F8ECCA5D21A}">
      <dgm:prSet/>
      <dgm:spPr/>
      <dgm:t>
        <a:bodyPr/>
        <a:lstStyle/>
        <a:p>
          <a:endParaRPr lang="en-US"/>
        </a:p>
      </dgm:t>
    </dgm:pt>
    <dgm:pt modelId="{341E7A4B-3E38-480D-B1E2-E54C189E976F}" type="sibTrans" cxnId="{DBB0AD7D-91E5-416E-88B1-0F8ECCA5D21A}">
      <dgm:prSet/>
      <dgm:spPr/>
      <dgm:t>
        <a:bodyPr/>
        <a:lstStyle/>
        <a:p>
          <a:endParaRPr lang="en-US"/>
        </a:p>
      </dgm:t>
    </dgm:pt>
    <dgm:pt modelId="{B1D7E64A-B052-40FF-B444-FCB957A2F3C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b="0" i="0" dirty="0"/>
            <a:t>Unfollow or mute social media that doesn’t add value to you</a:t>
          </a:r>
          <a:endParaRPr lang="en-US" sz="2800" dirty="0"/>
        </a:p>
      </dgm:t>
    </dgm:pt>
    <dgm:pt modelId="{A9298BFA-6F14-4AF8-8CDE-42CD41702E2A}" type="parTrans" cxnId="{836E81E1-383C-43AE-933A-26FB3DA61A86}">
      <dgm:prSet/>
      <dgm:spPr/>
      <dgm:t>
        <a:bodyPr/>
        <a:lstStyle/>
        <a:p>
          <a:endParaRPr lang="en-US"/>
        </a:p>
      </dgm:t>
    </dgm:pt>
    <dgm:pt modelId="{CEC856EC-5399-4EB4-B48D-4121282FF090}" type="sibTrans" cxnId="{836E81E1-383C-43AE-933A-26FB3DA61A86}">
      <dgm:prSet/>
      <dgm:spPr/>
      <dgm:t>
        <a:bodyPr/>
        <a:lstStyle/>
        <a:p>
          <a:endParaRPr lang="en-US"/>
        </a:p>
      </dgm:t>
    </dgm:pt>
    <dgm:pt modelId="{2DDF9A86-1978-48A1-82F4-E1FA0D7F62B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dirty="0"/>
            <a:t>Don’t click on unknown links</a:t>
          </a:r>
        </a:p>
      </dgm:t>
    </dgm:pt>
    <dgm:pt modelId="{52BE024B-7255-4F9C-9B81-971B319F18D3}" type="parTrans" cxnId="{69F825DE-A690-4F85-8562-9D604422079C}">
      <dgm:prSet/>
      <dgm:spPr/>
      <dgm:t>
        <a:bodyPr/>
        <a:lstStyle/>
        <a:p>
          <a:endParaRPr lang="en-US"/>
        </a:p>
      </dgm:t>
    </dgm:pt>
    <dgm:pt modelId="{954F5D51-887F-4B08-BFE3-93E84D77C9E7}" type="sibTrans" cxnId="{69F825DE-A690-4F85-8562-9D604422079C}">
      <dgm:prSet/>
      <dgm:spPr/>
      <dgm:t>
        <a:bodyPr/>
        <a:lstStyle/>
        <a:p>
          <a:endParaRPr lang="en-US"/>
        </a:p>
      </dgm:t>
    </dgm:pt>
    <dgm:pt modelId="{32FE4E7E-7A77-447F-9DAE-C590E8513DD7}" type="pres">
      <dgm:prSet presAssocID="{39CFC2D4-678A-448A-B788-07D3BB7E7A5E}" presName="root" presStyleCnt="0">
        <dgm:presLayoutVars>
          <dgm:dir/>
          <dgm:resizeHandles val="exact"/>
        </dgm:presLayoutVars>
      </dgm:prSet>
      <dgm:spPr/>
    </dgm:pt>
    <dgm:pt modelId="{84A358D2-8AE2-4BA9-BD2D-1D530783FABB}" type="pres">
      <dgm:prSet presAssocID="{49BB2C9B-A222-4832-90A2-A965DD3F8C85}" presName="compNode" presStyleCnt="0"/>
      <dgm:spPr/>
    </dgm:pt>
    <dgm:pt modelId="{6F632003-8F1C-41F5-9D4C-9D2E966576E2}" type="pres">
      <dgm:prSet presAssocID="{49BB2C9B-A222-4832-90A2-A965DD3F8C85}" presName="bgRect" presStyleLbl="bgShp" presStyleIdx="0" presStyleCnt="6"/>
      <dgm:spPr/>
    </dgm:pt>
    <dgm:pt modelId="{D220A4DC-38F8-4D08-9B3E-AB935959A0CB}" type="pres">
      <dgm:prSet presAssocID="{49BB2C9B-A222-4832-90A2-A965DD3F8C85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ell"/>
        </a:ext>
      </dgm:extLst>
    </dgm:pt>
    <dgm:pt modelId="{9C4B858D-2CF8-4E67-90AE-F8C00C10B6F7}" type="pres">
      <dgm:prSet presAssocID="{49BB2C9B-A222-4832-90A2-A965DD3F8C85}" presName="spaceRect" presStyleCnt="0"/>
      <dgm:spPr/>
    </dgm:pt>
    <dgm:pt modelId="{B41C1605-F916-4B2E-83E9-AD3E8496BA2A}" type="pres">
      <dgm:prSet presAssocID="{49BB2C9B-A222-4832-90A2-A965DD3F8C85}" presName="parTx" presStyleLbl="revTx" presStyleIdx="0" presStyleCnt="6">
        <dgm:presLayoutVars>
          <dgm:chMax val="0"/>
          <dgm:chPref val="0"/>
        </dgm:presLayoutVars>
      </dgm:prSet>
      <dgm:spPr/>
    </dgm:pt>
    <dgm:pt modelId="{07BE2E1D-C30A-4451-BB88-47476D0FAFC5}" type="pres">
      <dgm:prSet presAssocID="{76D3599D-8C02-4E7B-A683-B607DEECA64E}" presName="sibTrans" presStyleCnt="0"/>
      <dgm:spPr/>
    </dgm:pt>
    <dgm:pt modelId="{2832BA44-1F74-4BD4-AA67-57CD7D3958D0}" type="pres">
      <dgm:prSet presAssocID="{A8A1ED39-E8CA-4F48-B766-7E69E021BB28}" presName="compNode" presStyleCnt="0"/>
      <dgm:spPr/>
    </dgm:pt>
    <dgm:pt modelId="{CFF75C08-7956-402F-A8A7-21A922B103D5}" type="pres">
      <dgm:prSet presAssocID="{A8A1ED39-E8CA-4F48-B766-7E69E021BB28}" presName="bgRect" presStyleLbl="bgShp" presStyleIdx="1" presStyleCnt="6"/>
      <dgm:spPr/>
    </dgm:pt>
    <dgm:pt modelId="{08B98697-D20B-4347-8A3B-A35C15FDE19E}" type="pres">
      <dgm:prSet presAssocID="{A8A1ED39-E8CA-4F48-B766-7E69E021BB28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nvelope"/>
        </a:ext>
      </dgm:extLst>
    </dgm:pt>
    <dgm:pt modelId="{F397FBF9-13ED-466F-864E-9C3200579B56}" type="pres">
      <dgm:prSet presAssocID="{A8A1ED39-E8CA-4F48-B766-7E69E021BB28}" presName="spaceRect" presStyleCnt="0"/>
      <dgm:spPr/>
    </dgm:pt>
    <dgm:pt modelId="{1AF2D057-6552-49F8-AB56-4C7117FB6DA0}" type="pres">
      <dgm:prSet presAssocID="{A8A1ED39-E8CA-4F48-B766-7E69E021BB28}" presName="parTx" presStyleLbl="revTx" presStyleIdx="1" presStyleCnt="6">
        <dgm:presLayoutVars>
          <dgm:chMax val="0"/>
          <dgm:chPref val="0"/>
        </dgm:presLayoutVars>
      </dgm:prSet>
      <dgm:spPr/>
    </dgm:pt>
    <dgm:pt modelId="{CAEE7A97-07E2-4049-976F-9F685539C3C2}" type="pres">
      <dgm:prSet presAssocID="{B61C1F13-BE73-49D0-B128-BE13321083F0}" presName="sibTrans" presStyleCnt="0"/>
      <dgm:spPr/>
    </dgm:pt>
    <dgm:pt modelId="{78EC3C55-AB15-4D6A-A848-356A979CE51E}" type="pres">
      <dgm:prSet presAssocID="{5623F359-5841-4565-8866-B7F3909899C7}" presName="compNode" presStyleCnt="0"/>
      <dgm:spPr/>
    </dgm:pt>
    <dgm:pt modelId="{4C912FAA-CC7D-40A0-8093-1AB70EFCB028}" type="pres">
      <dgm:prSet presAssocID="{5623F359-5841-4565-8866-B7F3909899C7}" presName="bgRect" presStyleLbl="bgShp" presStyleIdx="2" presStyleCnt="6"/>
      <dgm:spPr/>
    </dgm:pt>
    <dgm:pt modelId="{0FA31921-5BDA-44F8-97E4-D5404D94777D}" type="pres">
      <dgm:prSet presAssocID="{5623F359-5841-4565-8866-B7F3909899C7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8E9EC374-6CCB-43CF-A614-D535B217055C}" type="pres">
      <dgm:prSet presAssocID="{5623F359-5841-4565-8866-B7F3909899C7}" presName="spaceRect" presStyleCnt="0"/>
      <dgm:spPr/>
    </dgm:pt>
    <dgm:pt modelId="{86C61225-D9F8-4BDF-9695-EFF6F5A7D6E2}" type="pres">
      <dgm:prSet presAssocID="{5623F359-5841-4565-8866-B7F3909899C7}" presName="parTx" presStyleLbl="revTx" presStyleIdx="2" presStyleCnt="6">
        <dgm:presLayoutVars>
          <dgm:chMax val="0"/>
          <dgm:chPref val="0"/>
        </dgm:presLayoutVars>
      </dgm:prSet>
      <dgm:spPr/>
    </dgm:pt>
    <dgm:pt modelId="{7FA0177F-0D18-49E4-A091-5290CDF85B78}" type="pres">
      <dgm:prSet presAssocID="{1ADB0990-5CE2-4094-8A4C-003F63CDEC7D}" presName="sibTrans" presStyleCnt="0"/>
      <dgm:spPr/>
    </dgm:pt>
    <dgm:pt modelId="{6EE9D2E6-FDCF-4210-9D42-B79A2EB3C654}" type="pres">
      <dgm:prSet presAssocID="{C6E48C75-07A3-4E25-8DD5-E20514171324}" presName="compNode" presStyleCnt="0"/>
      <dgm:spPr/>
    </dgm:pt>
    <dgm:pt modelId="{66FC0A7B-E540-4DFC-8F1B-EB16B8DC62FD}" type="pres">
      <dgm:prSet presAssocID="{C6E48C75-07A3-4E25-8DD5-E20514171324}" presName="bgRect" presStyleLbl="bgShp" presStyleIdx="3" presStyleCnt="6"/>
      <dgm:spPr/>
    </dgm:pt>
    <dgm:pt modelId="{E6BE13D2-0C45-462A-8B11-BC22D64F77F5}" type="pres">
      <dgm:prSet presAssocID="{C6E48C75-07A3-4E25-8DD5-E20514171324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leep"/>
        </a:ext>
      </dgm:extLst>
    </dgm:pt>
    <dgm:pt modelId="{D66EFC48-43CA-4424-B3D9-B9FC56BDA45A}" type="pres">
      <dgm:prSet presAssocID="{C6E48C75-07A3-4E25-8DD5-E20514171324}" presName="spaceRect" presStyleCnt="0"/>
      <dgm:spPr/>
    </dgm:pt>
    <dgm:pt modelId="{EC8033F1-FA3F-4642-A1E3-2074BC6A5100}" type="pres">
      <dgm:prSet presAssocID="{C6E48C75-07A3-4E25-8DD5-E20514171324}" presName="parTx" presStyleLbl="revTx" presStyleIdx="3" presStyleCnt="6">
        <dgm:presLayoutVars>
          <dgm:chMax val="0"/>
          <dgm:chPref val="0"/>
        </dgm:presLayoutVars>
      </dgm:prSet>
      <dgm:spPr/>
    </dgm:pt>
    <dgm:pt modelId="{5CD49AE6-DC58-4BE0-AB2E-00AC13D15EEB}" type="pres">
      <dgm:prSet presAssocID="{341E7A4B-3E38-480D-B1E2-E54C189E976F}" presName="sibTrans" presStyleCnt="0"/>
      <dgm:spPr/>
    </dgm:pt>
    <dgm:pt modelId="{D5B4DC12-4AB5-43D5-A1C2-D2575FDB63E1}" type="pres">
      <dgm:prSet presAssocID="{B1D7E64A-B052-40FF-B444-FCB957A2F3C4}" presName="compNode" presStyleCnt="0"/>
      <dgm:spPr/>
    </dgm:pt>
    <dgm:pt modelId="{2B365AEF-178B-4F14-ADE7-834897BF8D52}" type="pres">
      <dgm:prSet presAssocID="{B1D7E64A-B052-40FF-B444-FCB957A2F3C4}" presName="bgRect" presStyleLbl="bgShp" presStyleIdx="4" presStyleCnt="6"/>
      <dgm:spPr/>
    </dgm:pt>
    <dgm:pt modelId="{AF2EE0FA-02C0-4CCF-978E-A7A36186449C}" type="pres">
      <dgm:prSet presAssocID="{B1D7E64A-B052-40FF-B444-FCB957A2F3C4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BE2A8194-9AAF-4379-90F1-11BA4440E943}" type="pres">
      <dgm:prSet presAssocID="{B1D7E64A-B052-40FF-B444-FCB957A2F3C4}" presName="spaceRect" presStyleCnt="0"/>
      <dgm:spPr/>
    </dgm:pt>
    <dgm:pt modelId="{EF87CC36-1779-4E99-A8E5-B94B07E0C663}" type="pres">
      <dgm:prSet presAssocID="{B1D7E64A-B052-40FF-B444-FCB957A2F3C4}" presName="parTx" presStyleLbl="revTx" presStyleIdx="4" presStyleCnt="6">
        <dgm:presLayoutVars>
          <dgm:chMax val="0"/>
          <dgm:chPref val="0"/>
        </dgm:presLayoutVars>
      </dgm:prSet>
      <dgm:spPr/>
    </dgm:pt>
    <dgm:pt modelId="{989E2C81-3E1B-418A-AB6C-47D43F2A4609}" type="pres">
      <dgm:prSet presAssocID="{CEC856EC-5399-4EB4-B48D-4121282FF090}" presName="sibTrans" presStyleCnt="0"/>
      <dgm:spPr/>
    </dgm:pt>
    <dgm:pt modelId="{951125B3-65DA-40A3-A10E-BFF428937593}" type="pres">
      <dgm:prSet presAssocID="{2DDF9A86-1978-48A1-82F4-E1FA0D7F62B4}" presName="compNode" presStyleCnt="0"/>
      <dgm:spPr/>
    </dgm:pt>
    <dgm:pt modelId="{B7A9BB5D-1E5A-4611-BC14-F1C533070883}" type="pres">
      <dgm:prSet presAssocID="{2DDF9A86-1978-48A1-82F4-E1FA0D7F62B4}" presName="bgRect" presStyleLbl="bgShp" presStyleIdx="5" presStyleCnt="6"/>
      <dgm:spPr/>
    </dgm:pt>
    <dgm:pt modelId="{A0CF0224-0677-4781-A515-7C5ACDBCC760}" type="pres">
      <dgm:prSet presAssocID="{2DDF9A86-1978-48A1-82F4-E1FA0D7F62B4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nk"/>
        </a:ext>
      </dgm:extLst>
    </dgm:pt>
    <dgm:pt modelId="{2A8E9379-2512-488D-B347-1CCD5E38FADB}" type="pres">
      <dgm:prSet presAssocID="{2DDF9A86-1978-48A1-82F4-E1FA0D7F62B4}" presName="spaceRect" presStyleCnt="0"/>
      <dgm:spPr/>
    </dgm:pt>
    <dgm:pt modelId="{03C1762F-6C0A-480F-AC39-B9AE894EC4AF}" type="pres">
      <dgm:prSet presAssocID="{2DDF9A86-1978-48A1-82F4-E1FA0D7F62B4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C0113234-CF1D-4C1A-BFB7-08D5C752195A}" type="presOf" srcId="{39CFC2D4-678A-448A-B788-07D3BB7E7A5E}" destId="{32FE4E7E-7A77-447F-9DAE-C590E8513DD7}" srcOrd="0" destOrd="0" presId="urn:microsoft.com/office/officeart/2018/2/layout/IconVerticalSolidList"/>
    <dgm:cxn modelId="{1D9C2736-1417-4DF5-B64D-FE16E82902D6}" type="presOf" srcId="{A8A1ED39-E8CA-4F48-B766-7E69E021BB28}" destId="{1AF2D057-6552-49F8-AB56-4C7117FB6DA0}" srcOrd="0" destOrd="0" presId="urn:microsoft.com/office/officeart/2018/2/layout/IconVerticalSolidList"/>
    <dgm:cxn modelId="{28E85547-2B9C-4FA0-BAFC-C6E10D106C0C}" type="presOf" srcId="{49BB2C9B-A222-4832-90A2-A965DD3F8C85}" destId="{B41C1605-F916-4B2E-83E9-AD3E8496BA2A}" srcOrd="0" destOrd="0" presId="urn:microsoft.com/office/officeart/2018/2/layout/IconVerticalSolidList"/>
    <dgm:cxn modelId="{DBB0AD7D-91E5-416E-88B1-0F8ECCA5D21A}" srcId="{39CFC2D4-678A-448A-B788-07D3BB7E7A5E}" destId="{C6E48C75-07A3-4E25-8DD5-E20514171324}" srcOrd="3" destOrd="0" parTransId="{C2523D67-E821-42BC-8F03-5F29B6F2E200}" sibTransId="{341E7A4B-3E38-480D-B1E2-E54C189E976F}"/>
    <dgm:cxn modelId="{97202A90-0D0A-4159-9740-C198856DEF75}" srcId="{39CFC2D4-678A-448A-B788-07D3BB7E7A5E}" destId="{49BB2C9B-A222-4832-90A2-A965DD3F8C85}" srcOrd="0" destOrd="0" parTransId="{10F250E7-0CAD-4EA9-8D2A-EA66CE24B6E6}" sibTransId="{76D3599D-8C02-4E7B-A683-B607DEECA64E}"/>
    <dgm:cxn modelId="{FE8F60B2-7EE7-447D-9FD3-C6EFA2D22B2F}" type="presOf" srcId="{5623F359-5841-4565-8866-B7F3909899C7}" destId="{86C61225-D9F8-4BDF-9695-EFF6F5A7D6E2}" srcOrd="0" destOrd="0" presId="urn:microsoft.com/office/officeart/2018/2/layout/IconVerticalSolidList"/>
    <dgm:cxn modelId="{9C9646B7-CC73-49FC-AC28-E4CD320FBFFA}" srcId="{39CFC2D4-678A-448A-B788-07D3BB7E7A5E}" destId="{5623F359-5841-4565-8866-B7F3909899C7}" srcOrd="2" destOrd="0" parTransId="{05AF1C40-DC29-4A15-B934-B993C6B901A6}" sibTransId="{1ADB0990-5CE2-4094-8A4C-003F63CDEC7D}"/>
    <dgm:cxn modelId="{B154C3BE-265C-40E8-B455-E8D88DF16D28}" srcId="{39CFC2D4-678A-448A-B788-07D3BB7E7A5E}" destId="{A8A1ED39-E8CA-4F48-B766-7E69E021BB28}" srcOrd="1" destOrd="0" parTransId="{38B8B91A-9116-4374-B404-F07F764F5576}" sibTransId="{B61C1F13-BE73-49D0-B128-BE13321083F0}"/>
    <dgm:cxn modelId="{B4B5EEC0-E62B-4199-945C-AAC5BBA1AA2B}" type="presOf" srcId="{2DDF9A86-1978-48A1-82F4-E1FA0D7F62B4}" destId="{03C1762F-6C0A-480F-AC39-B9AE894EC4AF}" srcOrd="0" destOrd="0" presId="urn:microsoft.com/office/officeart/2018/2/layout/IconVerticalSolidList"/>
    <dgm:cxn modelId="{68922EC9-296F-481A-9B95-7C786AA89E11}" type="presOf" srcId="{C6E48C75-07A3-4E25-8DD5-E20514171324}" destId="{EC8033F1-FA3F-4642-A1E3-2074BC6A5100}" srcOrd="0" destOrd="0" presId="urn:microsoft.com/office/officeart/2018/2/layout/IconVerticalSolidList"/>
    <dgm:cxn modelId="{69F825DE-A690-4F85-8562-9D604422079C}" srcId="{39CFC2D4-678A-448A-B788-07D3BB7E7A5E}" destId="{2DDF9A86-1978-48A1-82F4-E1FA0D7F62B4}" srcOrd="5" destOrd="0" parTransId="{52BE024B-7255-4F9C-9B81-971B319F18D3}" sibTransId="{954F5D51-887F-4B08-BFE3-93E84D77C9E7}"/>
    <dgm:cxn modelId="{836E81E1-383C-43AE-933A-26FB3DA61A86}" srcId="{39CFC2D4-678A-448A-B788-07D3BB7E7A5E}" destId="{B1D7E64A-B052-40FF-B444-FCB957A2F3C4}" srcOrd="4" destOrd="0" parTransId="{A9298BFA-6F14-4AF8-8CDE-42CD41702E2A}" sibTransId="{CEC856EC-5399-4EB4-B48D-4121282FF090}"/>
    <dgm:cxn modelId="{BE90D2EC-9F8B-4886-982A-821EC9D39230}" type="presOf" srcId="{B1D7E64A-B052-40FF-B444-FCB957A2F3C4}" destId="{EF87CC36-1779-4E99-A8E5-B94B07E0C663}" srcOrd="0" destOrd="0" presId="urn:microsoft.com/office/officeart/2018/2/layout/IconVerticalSolidList"/>
    <dgm:cxn modelId="{D98BC944-1CF1-4677-9835-4DDB5E65F0E7}" type="presParOf" srcId="{32FE4E7E-7A77-447F-9DAE-C590E8513DD7}" destId="{84A358D2-8AE2-4BA9-BD2D-1D530783FABB}" srcOrd="0" destOrd="0" presId="urn:microsoft.com/office/officeart/2018/2/layout/IconVerticalSolidList"/>
    <dgm:cxn modelId="{9D521898-8440-452D-81EB-550960D29E50}" type="presParOf" srcId="{84A358D2-8AE2-4BA9-BD2D-1D530783FABB}" destId="{6F632003-8F1C-41F5-9D4C-9D2E966576E2}" srcOrd="0" destOrd="0" presId="urn:microsoft.com/office/officeart/2018/2/layout/IconVerticalSolidList"/>
    <dgm:cxn modelId="{AA5E04B7-69ED-4446-8AD0-83F694BFD430}" type="presParOf" srcId="{84A358D2-8AE2-4BA9-BD2D-1D530783FABB}" destId="{D220A4DC-38F8-4D08-9B3E-AB935959A0CB}" srcOrd="1" destOrd="0" presId="urn:microsoft.com/office/officeart/2018/2/layout/IconVerticalSolidList"/>
    <dgm:cxn modelId="{A0E85D67-2E2F-4E94-9D27-4B39E3F5C38B}" type="presParOf" srcId="{84A358D2-8AE2-4BA9-BD2D-1D530783FABB}" destId="{9C4B858D-2CF8-4E67-90AE-F8C00C10B6F7}" srcOrd="2" destOrd="0" presId="urn:microsoft.com/office/officeart/2018/2/layout/IconVerticalSolidList"/>
    <dgm:cxn modelId="{6C45EA66-345B-4BAA-A4A7-DAEA74EE928C}" type="presParOf" srcId="{84A358D2-8AE2-4BA9-BD2D-1D530783FABB}" destId="{B41C1605-F916-4B2E-83E9-AD3E8496BA2A}" srcOrd="3" destOrd="0" presId="urn:microsoft.com/office/officeart/2018/2/layout/IconVerticalSolidList"/>
    <dgm:cxn modelId="{48F07744-746F-4A54-9582-AB7B4309221B}" type="presParOf" srcId="{32FE4E7E-7A77-447F-9DAE-C590E8513DD7}" destId="{07BE2E1D-C30A-4451-BB88-47476D0FAFC5}" srcOrd="1" destOrd="0" presId="urn:microsoft.com/office/officeart/2018/2/layout/IconVerticalSolidList"/>
    <dgm:cxn modelId="{325C7C05-74F0-44D5-8874-71746D72D8BB}" type="presParOf" srcId="{32FE4E7E-7A77-447F-9DAE-C590E8513DD7}" destId="{2832BA44-1F74-4BD4-AA67-57CD7D3958D0}" srcOrd="2" destOrd="0" presId="urn:microsoft.com/office/officeart/2018/2/layout/IconVerticalSolidList"/>
    <dgm:cxn modelId="{E4160664-8E71-42B2-BC00-C564A98253D2}" type="presParOf" srcId="{2832BA44-1F74-4BD4-AA67-57CD7D3958D0}" destId="{CFF75C08-7956-402F-A8A7-21A922B103D5}" srcOrd="0" destOrd="0" presId="urn:microsoft.com/office/officeart/2018/2/layout/IconVerticalSolidList"/>
    <dgm:cxn modelId="{C78B63B9-E54D-41D0-AF60-C16A01739029}" type="presParOf" srcId="{2832BA44-1F74-4BD4-AA67-57CD7D3958D0}" destId="{08B98697-D20B-4347-8A3B-A35C15FDE19E}" srcOrd="1" destOrd="0" presId="urn:microsoft.com/office/officeart/2018/2/layout/IconVerticalSolidList"/>
    <dgm:cxn modelId="{11492B06-E594-4510-990C-615613A4CE25}" type="presParOf" srcId="{2832BA44-1F74-4BD4-AA67-57CD7D3958D0}" destId="{F397FBF9-13ED-466F-864E-9C3200579B56}" srcOrd="2" destOrd="0" presId="urn:microsoft.com/office/officeart/2018/2/layout/IconVerticalSolidList"/>
    <dgm:cxn modelId="{69ECD85C-E3F0-485F-B824-FFD202261032}" type="presParOf" srcId="{2832BA44-1F74-4BD4-AA67-57CD7D3958D0}" destId="{1AF2D057-6552-49F8-AB56-4C7117FB6DA0}" srcOrd="3" destOrd="0" presId="urn:microsoft.com/office/officeart/2018/2/layout/IconVerticalSolidList"/>
    <dgm:cxn modelId="{6A232F06-91B7-4C54-9A7E-35F8E6842CE6}" type="presParOf" srcId="{32FE4E7E-7A77-447F-9DAE-C590E8513DD7}" destId="{CAEE7A97-07E2-4049-976F-9F685539C3C2}" srcOrd="3" destOrd="0" presId="urn:microsoft.com/office/officeart/2018/2/layout/IconVerticalSolidList"/>
    <dgm:cxn modelId="{FC6D94DD-8530-4AA2-B2AF-DA6FD14F18B9}" type="presParOf" srcId="{32FE4E7E-7A77-447F-9DAE-C590E8513DD7}" destId="{78EC3C55-AB15-4D6A-A848-356A979CE51E}" srcOrd="4" destOrd="0" presId="urn:microsoft.com/office/officeart/2018/2/layout/IconVerticalSolidList"/>
    <dgm:cxn modelId="{DA2B3D32-2AAD-4EB6-B50F-F1B57B4A5E1D}" type="presParOf" srcId="{78EC3C55-AB15-4D6A-A848-356A979CE51E}" destId="{4C912FAA-CC7D-40A0-8093-1AB70EFCB028}" srcOrd="0" destOrd="0" presId="urn:microsoft.com/office/officeart/2018/2/layout/IconVerticalSolidList"/>
    <dgm:cxn modelId="{A2D45B74-D03E-4139-8C3E-9357B9873835}" type="presParOf" srcId="{78EC3C55-AB15-4D6A-A848-356A979CE51E}" destId="{0FA31921-5BDA-44F8-97E4-D5404D94777D}" srcOrd="1" destOrd="0" presId="urn:microsoft.com/office/officeart/2018/2/layout/IconVerticalSolidList"/>
    <dgm:cxn modelId="{6277B11E-9A99-4461-A297-203FB4CC388C}" type="presParOf" srcId="{78EC3C55-AB15-4D6A-A848-356A979CE51E}" destId="{8E9EC374-6CCB-43CF-A614-D535B217055C}" srcOrd="2" destOrd="0" presId="urn:microsoft.com/office/officeart/2018/2/layout/IconVerticalSolidList"/>
    <dgm:cxn modelId="{039D1EEC-268B-40AE-9D1C-B6441E32A4A5}" type="presParOf" srcId="{78EC3C55-AB15-4D6A-A848-356A979CE51E}" destId="{86C61225-D9F8-4BDF-9695-EFF6F5A7D6E2}" srcOrd="3" destOrd="0" presId="urn:microsoft.com/office/officeart/2018/2/layout/IconVerticalSolidList"/>
    <dgm:cxn modelId="{4B8F98C5-495B-4020-8966-4B5B680FD8C7}" type="presParOf" srcId="{32FE4E7E-7A77-447F-9DAE-C590E8513DD7}" destId="{7FA0177F-0D18-49E4-A091-5290CDF85B78}" srcOrd="5" destOrd="0" presId="urn:microsoft.com/office/officeart/2018/2/layout/IconVerticalSolidList"/>
    <dgm:cxn modelId="{172E3CF0-7AA9-49BD-B603-4579DAB4032F}" type="presParOf" srcId="{32FE4E7E-7A77-447F-9DAE-C590E8513DD7}" destId="{6EE9D2E6-FDCF-4210-9D42-B79A2EB3C654}" srcOrd="6" destOrd="0" presId="urn:microsoft.com/office/officeart/2018/2/layout/IconVerticalSolidList"/>
    <dgm:cxn modelId="{B9F337A6-4083-4611-9876-D2B9BE9463CB}" type="presParOf" srcId="{6EE9D2E6-FDCF-4210-9D42-B79A2EB3C654}" destId="{66FC0A7B-E540-4DFC-8F1B-EB16B8DC62FD}" srcOrd="0" destOrd="0" presId="urn:microsoft.com/office/officeart/2018/2/layout/IconVerticalSolidList"/>
    <dgm:cxn modelId="{F1287A06-CD38-4B26-87B5-964CD62932D0}" type="presParOf" srcId="{6EE9D2E6-FDCF-4210-9D42-B79A2EB3C654}" destId="{E6BE13D2-0C45-462A-8B11-BC22D64F77F5}" srcOrd="1" destOrd="0" presId="urn:microsoft.com/office/officeart/2018/2/layout/IconVerticalSolidList"/>
    <dgm:cxn modelId="{8F7AAEE2-2A7A-463F-AA1F-EDB3B21C16A8}" type="presParOf" srcId="{6EE9D2E6-FDCF-4210-9D42-B79A2EB3C654}" destId="{D66EFC48-43CA-4424-B3D9-B9FC56BDA45A}" srcOrd="2" destOrd="0" presId="urn:microsoft.com/office/officeart/2018/2/layout/IconVerticalSolidList"/>
    <dgm:cxn modelId="{42C101DD-72BA-48A3-9454-4E6C04F42A6A}" type="presParOf" srcId="{6EE9D2E6-FDCF-4210-9D42-B79A2EB3C654}" destId="{EC8033F1-FA3F-4642-A1E3-2074BC6A5100}" srcOrd="3" destOrd="0" presId="urn:microsoft.com/office/officeart/2018/2/layout/IconVerticalSolidList"/>
    <dgm:cxn modelId="{D3AE625D-702C-4385-9DCA-49B551BE7846}" type="presParOf" srcId="{32FE4E7E-7A77-447F-9DAE-C590E8513DD7}" destId="{5CD49AE6-DC58-4BE0-AB2E-00AC13D15EEB}" srcOrd="7" destOrd="0" presId="urn:microsoft.com/office/officeart/2018/2/layout/IconVerticalSolidList"/>
    <dgm:cxn modelId="{6B84C8A6-35BE-4CC6-BEEB-367E754792ED}" type="presParOf" srcId="{32FE4E7E-7A77-447F-9DAE-C590E8513DD7}" destId="{D5B4DC12-4AB5-43D5-A1C2-D2575FDB63E1}" srcOrd="8" destOrd="0" presId="urn:microsoft.com/office/officeart/2018/2/layout/IconVerticalSolidList"/>
    <dgm:cxn modelId="{5A443507-69D9-4BA9-8B6E-55343738CAD5}" type="presParOf" srcId="{D5B4DC12-4AB5-43D5-A1C2-D2575FDB63E1}" destId="{2B365AEF-178B-4F14-ADE7-834897BF8D52}" srcOrd="0" destOrd="0" presId="urn:microsoft.com/office/officeart/2018/2/layout/IconVerticalSolidList"/>
    <dgm:cxn modelId="{0EF3154C-031F-479C-9A3D-415C9059FF99}" type="presParOf" srcId="{D5B4DC12-4AB5-43D5-A1C2-D2575FDB63E1}" destId="{AF2EE0FA-02C0-4CCF-978E-A7A36186449C}" srcOrd="1" destOrd="0" presId="urn:microsoft.com/office/officeart/2018/2/layout/IconVerticalSolidList"/>
    <dgm:cxn modelId="{3CE67598-760D-488F-825B-16D7736709C4}" type="presParOf" srcId="{D5B4DC12-4AB5-43D5-A1C2-D2575FDB63E1}" destId="{BE2A8194-9AAF-4379-90F1-11BA4440E943}" srcOrd="2" destOrd="0" presId="urn:microsoft.com/office/officeart/2018/2/layout/IconVerticalSolidList"/>
    <dgm:cxn modelId="{81F71BB6-AB5A-4B55-9ED4-F32C8AD52BD2}" type="presParOf" srcId="{D5B4DC12-4AB5-43D5-A1C2-D2575FDB63E1}" destId="{EF87CC36-1779-4E99-A8E5-B94B07E0C663}" srcOrd="3" destOrd="0" presId="urn:microsoft.com/office/officeart/2018/2/layout/IconVerticalSolidList"/>
    <dgm:cxn modelId="{89D90C21-8FCB-4642-A229-7A56C5FC61A0}" type="presParOf" srcId="{32FE4E7E-7A77-447F-9DAE-C590E8513DD7}" destId="{989E2C81-3E1B-418A-AB6C-47D43F2A4609}" srcOrd="9" destOrd="0" presId="urn:microsoft.com/office/officeart/2018/2/layout/IconVerticalSolidList"/>
    <dgm:cxn modelId="{37D6F9B5-C0C4-4C6D-9292-A0FFDF095924}" type="presParOf" srcId="{32FE4E7E-7A77-447F-9DAE-C590E8513DD7}" destId="{951125B3-65DA-40A3-A10E-BFF428937593}" srcOrd="10" destOrd="0" presId="urn:microsoft.com/office/officeart/2018/2/layout/IconVerticalSolidList"/>
    <dgm:cxn modelId="{5866E155-A59A-4F72-8712-287D80ABDC01}" type="presParOf" srcId="{951125B3-65DA-40A3-A10E-BFF428937593}" destId="{B7A9BB5D-1E5A-4611-BC14-F1C533070883}" srcOrd="0" destOrd="0" presId="urn:microsoft.com/office/officeart/2018/2/layout/IconVerticalSolidList"/>
    <dgm:cxn modelId="{57E64616-2D8E-4B76-AA9F-06DC225C780F}" type="presParOf" srcId="{951125B3-65DA-40A3-A10E-BFF428937593}" destId="{A0CF0224-0677-4781-A515-7C5ACDBCC760}" srcOrd="1" destOrd="0" presId="urn:microsoft.com/office/officeart/2018/2/layout/IconVerticalSolidList"/>
    <dgm:cxn modelId="{6D8576F9-D6D4-4623-8271-8DF7479D5619}" type="presParOf" srcId="{951125B3-65DA-40A3-A10E-BFF428937593}" destId="{2A8E9379-2512-488D-B347-1CCD5E38FADB}" srcOrd="2" destOrd="0" presId="urn:microsoft.com/office/officeart/2018/2/layout/IconVerticalSolidList"/>
    <dgm:cxn modelId="{F31EAC31-92DA-4DCC-8124-14932A641E94}" type="presParOf" srcId="{951125B3-65DA-40A3-A10E-BFF428937593}" destId="{03C1762F-6C0A-480F-AC39-B9AE894EC4A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E77397-93F1-427E-B361-167F706665EC}">
      <dsp:nvSpPr>
        <dsp:cNvPr id="0" name=""/>
        <dsp:cNvSpPr/>
      </dsp:nvSpPr>
      <dsp:spPr>
        <a:xfrm>
          <a:off x="831985" y="0"/>
          <a:ext cx="2652577" cy="16047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3200" kern="1200" dirty="0"/>
            <a:t>Depression</a:t>
          </a:r>
          <a:endParaRPr lang="en-US" sz="1800" kern="1200" dirty="0"/>
        </a:p>
      </dsp:txBody>
      <dsp:txXfrm>
        <a:off x="831985" y="0"/>
        <a:ext cx="2652577" cy="1604700"/>
      </dsp:txXfrm>
    </dsp:sp>
    <dsp:sp modelId="{504C6CD5-E248-48CE-97ED-9F908979F54F}">
      <dsp:nvSpPr>
        <dsp:cNvPr id="0" name=""/>
        <dsp:cNvSpPr/>
      </dsp:nvSpPr>
      <dsp:spPr>
        <a:xfrm>
          <a:off x="3693359" y="1021"/>
          <a:ext cx="3022336" cy="16026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Anxiety</a:t>
          </a:r>
          <a:endParaRPr lang="en-US" sz="1800" kern="1200" dirty="0"/>
        </a:p>
      </dsp:txBody>
      <dsp:txXfrm>
        <a:off x="3693359" y="1021"/>
        <a:ext cx="3022336" cy="1602658"/>
      </dsp:txXfrm>
    </dsp:sp>
    <dsp:sp modelId="{3E922CBC-F346-43CD-B187-4E90F4508065}">
      <dsp:nvSpPr>
        <dsp:cNvPr id="0" name=""/>
        <dsp:cNvSpPr/>
      </dsp:nvSpPr>
      <dsp:spPr>
        <a:xfrm>
          <a:off x="6924492" y="1704"/>
          <a:ext cx="3166030" cy="160129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Loneliness</a:t>
          </a:r>
        </a:p>
      </dsp:txBody>
      <dsp:txXfrm>
        <a:off x="6924492" y="1704"/>
        <a:ext cx="3166030" cy="16012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592CF4-7DBA-48F1-92D0-9E032F2726DF}">
      <dsp:nvSpPr>
        <dsp:cNvPr id="0" name=""/>
        <dsp:cNvSpPr/>
      </dsp:nvSpPr>
      <dsp:spPr>
        <a:xfrm>
          <a:off x="553492" y="1125463"/>
          <a:ext cx="1242152" cy="107892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E4BD72-550B-44DF-9FC9-1B400B72A3A9}">
      <dsp:nvSpPr>
        <dsp:cNvPr id="0" name=""/>
        <dsp:cNvSpPr/>
      </dsp:nvSpPr>
      <dsp:spPr>
        <a:xfrm>
          <a:off x="1259" y="2190543"/>
          <a:ext cx="2346618" cy="586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 Misinformation</a:t>
          </a:r>
        </a:p>
      </dsp:txBody>
      <dsp:txXfrm>
        <a:off x="1259" y="2190543"/>
        <a:ext cx="2346618" cy="586078"/>
      </dsp:txXfrm>
    </dsp:sp>
    <dsp:sp modelId="{2A1CDA50-5E2D-4C7A-921A-340F1C090A70}">
      <dsp:nvSpPr>
        <dsp:cNvPr id="0" name=""/>
        <dsp:cNvSpPr/>
      </dsp:nvSpPr>
      <dsp:spPr>
        <a:xfrm>
          <a:off x="3070597" y="1125631"/>
          <a:ext cx="1246740" cy="107825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C0888B-8D2A-4CDC-8416-34E729FEED97}">
      <dsp:nvSpPr>
        <dsp:cNvPr id="0" name=""/>
        <dsp:cNvSpPr/>
      </dsp:nvSpPr>
      <dsp:spPr>
        <a:xfrm>
          <a:off x="2574591" y="2190375"/>
          <a:ext cx="2238754" cy="586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Targeted Advertising</a:t>
          </a:r>
        </a:p>
      </dsp:txBody>
      <dsp:txXfrm>
        <a:off x="2574591" y="2190375"/>
        <a:ext cx="2238754" cy="586078"/>
      </dsp:txXfrm>
    </dsp:sp>
    <dsp:sp modelId="{E6B342AD-2C62-4E51-8221-A02D100EB81A}">
      <dsp:nvSpPr>
        <dsp:cNvPr id="0" name=""/>
        <dsp:cNvSpPr/>
      </dsp:nvSpPr>
      <dsp:spPr>
        <a:xfrm>
          <a:off x="5461023" y="1125631"/>
          <a:ext cx="1246740" cy="107825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042B8A-1C2C-45A9-9228-D023882C04ED}">
      <dsp:nvSpPr>
        <dsp:cNvPr id="0" name=""/>
        <dsp:cNvSpPr/>
      </dsp:nvSpPr>
      <dsp:spPr>
        <a:xfrm>
          <a:off x="5040059" y="2190375"/>
          <a:ext cx="2088669" cy="586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Doomscrolling</a:t>
          </a:r>
        </a:p>
      </dsp:txBody>
      <dsp:txXfrm>
        <a:off x="5040059" y="2190375"/>
        <a:ext cx="2088669" cy="586078"/>
      </dsp:txXfrm>
    </dsp:sp>
    <dsp:sp modelId="{F03A790A-37B6-471E-974C-9D4469621E2A}">
      <dsp:nvSpPr>
        <dsp:cNvPr id="0" name=""/>
        <dsp:cNvSpPr/>
      </dsp:nvSpPr>
      <dsp:spPr>
        <a:xfrm>
          <a:off x="8069956" y="1125631"/>
          <a:ext cx="1246740" cy="107825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7647DC-E229-496B-8D83-E026F71CBD8D}">
      <dsp:nvSpPr>
        <dsp:cNvPr id="0" name=""/>
        <dsp:cNvSpPr/>
      </dsp:nvSpPr>
      <dsp:spPr>
        <a:xfrm>
          <a:off x="7355442" y="2190375"/>
          <a:ext cx="2675767" cy="586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AI &amp; Bots</a:t>
          </a:r>
        </a:p>
      </dsp:txBody>
      <dsp:txXfrm>
        <a:off x="7355442" y="2190375"/>
        <a:ext cx="2675767" cy="586078"/>
      </dsp:txXfrm>
    </dsp:sp>
    <dsp:sp modelId="{61697FE7-03D0-4CF6-A18C-70CDB49BBBB1}">
      <dsp:nvSpPr>
        <dsp:cNvPr id="0" name=""/>
        <dsp:cNvSpPr/>
      </dsp:nvSpPr>
      <dsp:spPr>
        <a:xfrm>
          <a:off x="10282307" y="1125631"/>
          <a:ext cx="1246740" cy="107825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5BCA73-8387-4767-A157-8D5ED4F65D9F}">
      <dsp:nvSpPr>
        <dsp:cNvPr id="0" name=""/>
        <dsp:cNvSpPr/>
      </dsp:nvSpPr>
      <dsp:spPr>
        <a:xfrm>
          <a:off x="10257924" y="2190375"/>
          <a:ext cx="1295507" cy="586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Scams</a:t>
          </a:r>
        </a:p>
      </dsp:txBody>
      <dsp:txXfrm>
        <a:off x="10257924" y="2190375"/>
        <a:ext cx="1295507" cy="5860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632003-8F1C-41F5-9D4C-9D2E966576E2}">
      <dsp:nvSpPr>
        <dsp:cNvPr id="0" name=""/>
        <dsp:cNvSpPr/>
      </dsp:nvSpPr>
      <dsp:spPr>
        <a:xfrm>
          <a:off x="0" y="1393"/>
          <a:ext cx="10191257" cy="59362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20A4DC-38F8-4D08-9B3E-AB935959A0CB}">
      <dsp:nvSpPr>
        <dsp:cNvPr id="0" name=""/>
        <dsp:cNvSpPr/>
      </dsp:nvSpPr>
      <dsp:spPr>
        <a:xfrm>
          <a:off x="179571" y="134958"/>
          <a:ext cx="326493" cy="32649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1C1605-F916-4B2E-83E9-AD3E8496BA2A}">
      <dsp:nvSpPr>
        <dsp:cNvPr id="0" name=""/>
        <dsp:cNvSpPr/>
      </dsp:nvSpPr>
      <dsp:spPr>
        <a:xfrm>
          <a:off x="685636" y="1393"/>
          <a:ext cx="9505620" cy="5936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825" tIns="62825" rIns="62825" bIns="62825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Turn off notifications</a:t>
          </a:r>
        </a:p>
      </dsp:txBody>
      <dsp:txXfrm>
        <a:off x="685636" y="1393"/>
        <a:ext cx="9505620" cy="593624"/>
      </dsp:txXfrm>
    </dsp:sp>
    <dsp:sp modelId="{CFF75C08-7956-402F-A8A7-21A922B103D5}">
      <dsp:nvSpPr>
        <dsp:cNvPr id="0" name=""/>
        <dsp:cNvSpPr/>
      </dsp:nvSpPr>
      <dsp:spPr>
        <a:xfrm>
          <a:off x="0" y="743423"/>
          <a:ext cx="10191257" cy="59362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B98697-D20B-4347-8A3B-A35C15FDE19E}">
      <dsp:nvSpPr>
        <dsp:cNvPr id="0" name=""/>
        <dsp:cNvSpPr/>
      </dsp:nvSpPr>
      <dsp:spPr>
        <a:xfrm>
          <a:off x="179571" y="876989"/>
          <a:ext cx="326493" cy="32649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F2D057-6552-49F8-AB56-4C7117FB6DA0}">
      <dsp:nvSpPr>
        <dsp:cNvPr id="0" name=""/>
        <dsp:cNvSpPr/>
      </dsp:nvSpPr>
      <dsp:spPr>
        <a:xfrm>
          <a:off x="685636" y="743423"/>
          <a:ext cx="9505620" cy="5936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825" tIns="62825" rIns="62825" bIns="62825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Turn on filters</a:t>
          </a:r>
        </a:p>
      </dsp:txBody>
      <dsp:txXfrm>
        <a:off x="685636" y="743423"/>
        <a:ext cx="9505620" cy="593624"/>
      </dsp:txXfrm>
    </dsp:sp>
    <dsp:sp modelId="{4C912FAA-CC7D-40A0-8093-1AB70EFCB028}">
      <dsp:nvSpPr>
        <dsp:cNvPr id="0" name=""/>
        <dsp:cNvSpPr/>
      </dsp:nvSpPr>
      <dsp:spPr>
        <a:xfrm>
          <a:off x="0" y="1485454"/>
          <a:ext cx="10191257" cy="59362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A31921-5BDA-44F8-97E4-D5404D94777D}">
      <dsp:nvSpPr>
        <dsp:cNvPr id="0" name=""/>
        <dsp:cNvSpPr/>
      </dsp:nvSpPr>
      <dsp:spPr>
        <a:xfrm>
          <a:off x="179571" y="1619019"/>
          <a:ext cx="326493" cy="32649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C61225-D9F8-4BDF-9695-EFF6F5A7D6E2}">
      <dsp:nvSpPr>
        <dsp:cNvPr id="0" name=""/>
        <dsp:cNvSpPr/>
      </dsp:nvSpPr>
      <dsp:spPr>
        <a:xfrm>
          <a:off x="685636" y="1485454"/>
          <a:ext cx="9505620" cy="5936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825" tIns="62825" rIns="62825" bIns="62825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Set timers and screentime limits</a:t>
          </a:r>
        </a:p>
      </dsp:txBody>
      <dsp:txXfrm>
        <a:off x="685636" y="1485454"/>
        <a:ext cx="9505620" cy="593624"/>
      </dsp:txXfrm>
    </dsp:sp>
    <dsp:sp modelId="{66FC0A7B-E540-4DFC-8F1B-EB16B8DC62FD}">
      <dsp:nvSpPr>
        <dsp:cNvPr id="0" name=""/>
        <dsp:cNvSpPr/>
      </dsp:nvSpPr>
      <dsp:spPr>
        <a:xfrm>
          <a:off x="0" y="2227485"/>
          <a:ext cx="10191257" cy="59362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BE13D2-0C45-462A-8B11-BC22D64F77F5}">
      <dsp:nvSpPr>
        <dsp:cNvPr id="0" name=""/>
        <dsp:cNvSpPr/>
      </dsp:nvSpPr>
      <dsp:spPr>
        <a:xfrm>
          <a:off x="179571" y="2361050"/>
          <a:ext cx="326493" cy="32649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8033F1-FA3F-4642-A1E3-2074BC6A5100}">
      <dsp:nvSpPr>
        <dsp:cNvPr id="0" name=""/>
        <dsp:cNvSpPr/>
      </dsp:nvSpPr>
      <dsp:spPr>
        <a:xfrm>
          <a:off x="685636" y="2227485"/>
          <a:ext cx="9505620" cy="5936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825" tIns="62825" rIns="62825" bIns="62825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Avoid screens before bed</a:t>
          </a:r>
        </a:p>
      </dsp:txBody>
      <dsp:txXfrm>
        <a:off x="685636" y="2227485"/>
        <a:ext cx="9505620" cy="593624"/>
      </dsp:txXfrm>
    </dsp:sp>
    <dsp:sp modelId="{2B365AEF-178B-4F14-ADE7-834897BF8D52}">
      <dsp:nvSpPr>
        <dsp:cNvPr id="0" name=""/>
        <dsp:cNvSpPr/>
      </dsp:nvSpPr>
      <dsp:spPr>
        <a:xfrm>
          <a:off x="0" y="2969515"/>
          <a:ext cx="10191257" cy="59362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2EE0FA-02C0-4CCF-978E-A7A36186449C}">
      <dsp:nvSpPr>
        <dsp:cNvPr id="0" name=""/>
        <dsp:cNvSpPr/>
      </dsp:nvSpPr>
      <dsp:spPr>
        <a:xfrm>
          <a:off x="179571" y="3103081"/>
          <a:ext cx="326493" cy="326493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87CC36-1779-4E99-A8E5-B94B07E0C663}">
      <dsp:nvSpPr>
        <dsp:cNvPr id="0" name=""/>
        <dsp:cNvSpPr/>
      </dsp:nvSpPr>
      <dsp:spPr>
        <a:xfrm>
          <a:off x="685636" y="2969515"/>
          <a:ext cx="9505620" cy="5936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825" tIns="62825" rIns="62825" bIns="62825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0" kern="1200" dirty="0"/>
            <a:t>Unfollow or mute social media that doesn’t add value to you</a:t>
          </a:r>
          <a:endParaRPr lang="en-US" sz="2800" kern="1200" dirty="0"/>
        </a:p>
      </dsp:txBody>
      <dsp:txXfrm>
        <a:off x="685636" y="2969515"/>
        <a:ext cx="9505620" cy="593624"/>
      </dsp:txXfrm>
    </dsp:sp>
    <dsp:sp modelId="{B7A9BB5D-1E5A-4611-BC14-F1C533070883}">
      <dsp:nvSpPr>
        <dsp:cNvPr id="0" name=""/>
        <dsp:cNvSpPr/>
      </dsp:nvSpPr>
      <dsp:spPr>
        <a:xfrm>
          <a:off x="0" y="3711546"/>
          <a:ext cx="10191257" cy="59362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CF0224-0677-4781-A515-7C5ACDBCC760}">
      <dsp:nvSpPr>
        <dsp:cNvPr id="0" name=""/>
        <dsp:cNvSpPr/>
      </dsp:nvSpPr>
      <dsp:spPr>
        <a:xfrm>
          <a:off x="179571" y="3845111"/>
          <a:ext cx="326493" cy="326493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C1762F-6C0A-480F-AC39-B9AE894EC4AF}">
      <dsp:nvSpPr>
        <dsp:cNvPr id="0" name=""/>
        <dsp:cNvSpPr/>
      </dsp:nvSpPr>
      <dsp:spPr>
        <a:xfrm>
          <a:off x="685636" y="3711546"/>
          <a:ext cx="9505620" cy="5936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825" tIns="62825" rIns="62825" bIns="62825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Don’t click on unknown links</a:t>
          </a:r>
        </a:p>
      </dsp:txBody>
      <dsp:txXfrm>
        <a:off x="685636" y="3711546"/>
        <a:ext cx="9505620" cy="5936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C8C43-EA79-425C-881F-604C08642C8D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52A5-04CE-44B3-A034-7FA889120CBA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7869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C8C43-EA79-425C-881F-604C08642C8D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52A5-04CE-44B3-A034-7FA889120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094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C8C43-EA79-425C-881F-604C08642C8D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52A5-04CE-44B3-A034-7FA889120CBA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9671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C8C43-EA79-425C-881F-604C08642C8D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52A5-04CE-44B3-A034-7FA889120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305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C8C43-EA79-425C-881F-604C08642C8D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52A5-04CE-44B3-A034-7FA889120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47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C8C43-EA79-425C-881F-604C08642C8D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52A5-04CE-44B3-A034-7FA889120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75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C8C43-EA79-425C-881F-604C08642C8D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52A5-04CE-44B3-A034-7FA889120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58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AEC8C43-EA79-425C-881F-604C08642C8D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44752A5-04CE-44B3-A034-7FA889120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36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C8C43-EA79-425C-881F-604C08642C8D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52A5-04CE-44B3-A034-7FA889120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110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C8C43-EA79-425C-881F-604C08642C8D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52A5-04CE-44B3-A034-7FA889120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42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C8C43-EA79-425C-881F-604C08642C8D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52A5-04CE-44B3-A034-7FA889120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55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C8C43-EA79-425C-881F-604C08642C8D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52A5-04CE-44B3-A034-7FA889120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68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C8C43-EA79-425C-881F-604C08642C8D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52A5-04CE-44B3-A034-7FA889120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104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C8C43-EA79-425C-881F-604C08642C8D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52A5-04CE-44B3-A034-7FA889120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438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C8C43-EA79-425C-881F-604C08642C8D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52A5-04CE-44B3-A034-7FA889120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789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C8C43-EA79-425C-881F-604C08642C8D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52A5-04CE-44B3-A034-7FA889120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83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C8C43-EA79-425C-881F-604C08642C8D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52A5-04CE-44B3-A034-7FA889120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69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C8C43-EA79-425C-881F-604C08642C8D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52A5-04CE-44B3-A034-7FA889120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92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C8C43-EA79-425C-881F-604C08642C8D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52A5-04CE-44B3-A034-7FA889120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34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C8C43-EA79-425C-881F-604C08642C8D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52A5-04CE-44B3-A034-7FA889120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78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C8C43-EA79-425C-881F-604C08642C8D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52A5-04CE-44B3-A034-7FA889120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87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C8C43-EA79-425C-881F-604C08642C8D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52A5-04CE-44B3-A034-7FA889120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AEC8C43-EA79-425C-881F-604C08642C8D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44752A5-04CE-44B3-A034-7FA889120CBA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2238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EC8C43-EA79-425C-881F-604C08642C8D}" type="datetimeFigureOut">
              <a:rPr lang="en-US" smtClean="0"/>
              <a:t>12/17/2025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4752A5-04CE-44B3-A034-7FA889120C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515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5" Type="http://schemas.openxmlformats.org/officeDocument/2006/relationships/hyperlink" Target="https://nobaproject.com/modules/psychophysiological-methods-in-neuroscience" TargetMode="Externa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3A2CB-8554-E755-1E16-3D544579E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0051" y="1380744"/>
            <a:ext cx="10058400" cy="2761488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latin typeface="Montserrat SemiBold" panose="00000700000000000000" pitchFamily="2" charset="0"/>
                <a:cs typeface="Microsoft Uighur" panose="020F0502020204030204" pitchFamily="2" charset="-78"/>
              </a:rPr>
              <a:t>Smartphone Smarts Guide to Healthier Scrolling Habits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900619-92DE-2BB4-6FE4-060C4C2245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0" y="4425454"/>
            <a:ext cx="10058400" cy="496267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Presented by: [Insert name]</a:t>
            </a:r>
          </a:p>
        </p:txBody>
      </p:sp>
      <p:pic>
        <p:nvPicPr>
          <p:cNvPr id="5" name="Picture 4" descr="A black and red sign with text&#10;&#10;AI-generated content may be incorrect.">
            <a:extLst>
              <a:ext uri="{FF2B5EF4-FFF2-40B4-BE49-F238E27FC236}">
                <a16:creationId xmlns:a16="http://schemas.microsoft.com/office/drawing/2014/main" id="{92D00419-D989-FC7E-67D8-26D3F8CED0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326" y="5378679"/>
            <a:ext cx="4117850" cy="78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3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obile phone and text message bubbles">
            <a:extLst>
              <a:ext uri="{FF2B5EF4-FFF2-40B4-BE49-F238E27FC236}">
                <a16:creationId xmlns:a16="http://schemas.microsoft.com/office/drawing/2014/main" id="{F4A4B6F3-0ACC-D76D-E069-1AF6782450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526" b="6205"/>
          <a:stretch>
            <a:fillRect/>
          </a:stretch>
        </p:blipFill>
        <p:spPr>
          <a:xfrm>
            <a:off x="-98441" y="-2248"/>
            <a:ext cx="6410025" cy="360564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77AC015-AED4-5610-6CA1-982A1E646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2141" y="2942877"/>
            <a:ext cx="10098024" cy="290051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5400" spc="-50" dirty="0">
                <a:solidFill>
                  <a:schemeClr val="bg1">
                    <a:lumMod val="85000"/>
                    <a:lumOff val="15000"/>
                  </a:schemeClr>
                </a:solidFill>
                <a:latin typeface="Montserrat SemiBold" panose="00000700000000000000" pitchFamily="2" charset="0"/>
                <a:cs typeface="Microsoft Uighur" panose="020F0502020204030204" pitchFamily="2" charset="-78"/>
              </a:rPr>
              <a:t>Technology and Novelty</a:t>
            </a:r>
            <a:br>
              <a:rPr lang="en-US" sz="5400" spc="-50" dirty="0">
                <a:solidFill>
                  <a:schemeClr val="bg1">
                    <a:lumMod val="85000"/>
                    <a:lumOff val="15000"/>
                  </a:schemeClr>
                </a:solidFill>
                <a:latin typeface="Montserrat SemiBold" panose="00000700000000000000" pitchFamily="2" charset="0"/>
                <a:cs typeface="Microsoft Uighur" panose="020F0502020204030204" pitchFamily="2" charset="-78"/>
              </a:rPr>
            </a:br>
            <a:br>
              <a:rPr lang="en-US" sz="5400" spc="-50" dirty="0">
                <a:solidFill>
                  <a:schemeClr val="bg1">
                    <a:lumMod val="85000"/>
                    <a:lumOff val="15000"/>
                  </a:schemeClr>
                </a:solidFill>
                <a:latin typeface="Montserrat SemiBold" panose="00000700000000000000" pitchFamily="2" charset="0"/>
                <a:cs typeface="Microsoft Uighur" panose="020F0502020204030204" pitchFamily="2" charset="-78"/>
              </a:rPr>
            </a:br>
            <a:r>
              <a:rPr lang="en-US" sz="5400" spc="-50" dirty="0">
                <a:solidFill>
                  <a:schemeClr val="bg1">
                    <a:lumMod val="85000"/>
                    <a:lumOff val="15000"/>
                  </a:schemeClr>
                </a:solidFill>
                <a:latin typeface="Montserrat SemiBold" panose="00000700000000000000" pitchFamily="2" charset="0"/>
                <a:cs typeface="Microsoft Uighur" panose="020F0502020204030204" pitchFamily="2" charset="-78"/>
              </a:rPr>
              <a:t>Addictive Properties of Social Media</a:t>
            </a:r>
          </a:p>
        </p:txBody>
      </p:sp>
      <p:pic>
        <p:nvPicPr>
          <p:cNvPr id="8" name="Picture 7" descr="A close-up of a brain&#10;&#10;AI-generated content may be incorrect.">
            <a:extLst>
              <a:ext uri="{FF2B5EF4-FFF2-40B4-BE49-F238E27FC236}">
                <a16:creationId xmlns:a16="http://schemas.microsoft.com/office/drawing/2014/main" id="{A6C0DE34-B368-94D7-A4C8-F1567D7209F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856444" y="329136"/>
            <a:ext cx="3678594" cy="294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1780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BE66C-3D95-429B-A005-8ECFAA22F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SemiBold" panose="00000700000000000000" pitchFamily="2" charset="0"/>
                <a:cs typeface="Microsoft Uighur" panose="020F0502020204030204" pitchFamily="2" charset="-78"/>
              </a:rPr>
              <a:t>What’s the Problem with Excessive Smartphone Use?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4C4B7B0B-13D4-51E0-EDC9-12ED2EB275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1086276"/>
              </p:ext>
            </p:extLst>
          </p:nvPr>
        </p:nvGraphicFramePr>
        <p:xfrm>
          <a:off x="665226" y="2185248"/>
          <a:ext cx="10922508" cy="16047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17CEC8B-A09F-D482-DA7F-8023902E261F}"/>
              </a:ext>
            </a:extLst>
          </p:cNvPr>
          <p:cNvSpPr txBox="1"/>
          <p:nvPr/>
        </p:nvSpPr>
        <p:spPr>
          <a:xfrm>
            <a:off x="634746" y="4237838"/>
            <a:ext cx="109225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Excessive screen time is linked to problems with impulse control, attention, mood regulation and other executive function skills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73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69ECD-E960-634A-ED77-5A1E0031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SemiBold" panose="00000700000000000000" pitchFamily="2" charset="0"/>
                <a:cs typeface="Microsoft Uighur" panose="020F0502020204030204" pitchFamily="2" charset="-78"/>
              </a:rPr>
              <a:t>Exposure to Negative Content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CF8A20F-653D-1AFB-A04B-00D67392FAC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70231021"/>
              </p:ext>
            </p:extLst>
          </p:nvPr>
        </p:nvGraphicFramePr>
        <p:xfrm>
          <a:off x="349134" y="1911928"/>
          <a:ext cx="11554691" cy="39020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2902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3E7A7-594B-52A8-21F6-647340740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 SemiBold" panose="00000700000000000000" pitchFamily="2" charset="0"/>
                <a:cs typeface="Microsoft Uighur" panose="020F0502020204030204" pitchFamily="2" charset="-78"/>
              </a:rPr>
              <a:t>Healthier Scrolling Habits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B885EC7-AAFC-E318-DD68-0AE452E0D1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0719356"/>
              </p:ext>
            </p:extLst>
          </p:nvPr>
        </p:nvGraphicFramePr>
        <p:xfrm>
          <a:off x="1225295" y="1946318"/>
          <a:ext cx="10191257" cy="43065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684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4C9AC-B701-3168-D0E6-5D95CC4EB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A6016-FDA7-1209-615D-B1E723A2FE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0051" y="1380744"/>
            <a:ext cx="10058400" cy="2761488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latin typeface="Montserrat SemiBold" panose="00000700000000000000" pitchFamily="2" charset="0"/>
                <a:cs typeface="Microsoft Uighur" panose="020F0502020204030204" pitchFamily="2" charset="-78"/>
              </a:rPr>
              <a:t>Smartphone Smarts Guide to Healthier Scrolling Habits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038B23-5744-2935-AA2D-B85F8E3425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0" y="4425454"/>
            <a:ext cx="10058400" cy="496267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Presented by: [Insert name]</a:t>
            </a:r>
          </a:p>
        </p:txBody>
      </p:sp>
      <p:pic>
        <p:nvPicPr>
          <p:cNvPr id="5" name="Picture 4" descr="A black and red sign with text&#10;&#10;AI-generated content may be incorrect.">
            <a:extLst>
              <a:ext uri="{FF2B5EF4-FFF2-40B4-BE49-F238E27FC236}">
                <a16:creationId xmlns:a16="http://schemas.microsoft.com/office/drawing/2014/main" id="{58798F25-45C2-A5B3-24D3-D5DBEAD85E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326" y="5378679"/>
            <a:ext cx="4117850" cy="78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73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Retrospect">
  <a:themeElements>
    <a:clrScheme name="Custom 2">
      <a:dk1>
        <a:srgbClr val="000000"/>
      </a:dk1>
      <a:lt1>
        <a:sysClr val="window" lastClr="FFFFFF"/>
      </a:lt1>
      <a:dk2>
        <a:srgbClr val="FFFFFF"/>
      </a:dk2>
      <a:lt2>
        <a:srgbClr val="CCDDEA"/>
      </a:lt2>
      <a:accent1>
        <a:srgbClr val="C00000"/>
      </a:accent1>
      <a:accent2>
        <a:srgbClr val="900000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22658</TotalTime>
  <Words>116</Words>
  <Application>Microsoft Office PowerPoint</Application>
  <PresentationFormat>Widescreen</PresentationFormat>
  <Paragraphs>23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Calibri Light</vt:lpstr>
      <vt:lpstr>Montserrat SemiBold</vt:lpstr>
      <vt:lpstr>Retrospect</vt:lpstr>
      <vt:lpstr>Office Theme</vt:lpstr>
      <vt:lpstr>Smartphone Smarts Guide to Healthier Scrolling Habits</vt:lpstr>
      <vt:lpstr>Technology and Novelty  Addictive Properties of Social Media</vt:lpstr>
      <vt:lpstr>What’s the Problem with Excessive Smartphone Use?</vt:lpstr>
      <vt:lpstr>Exposure to Negative Content</vt:lpstr>
      <vt:lpstr>Healthier Scrolling Habits</vt:lpstr>
      <vt:lpstr>Smartphone Smarts Guide to Healthier Scrolling Habits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Jessica Holcomb</dc:creator>
  <cp:lastModifiedBy>Anna J Goff</cp:lastModifiedBy>
  <cp:revision>3</cp:revision>
  <dcterms:created xsi:type="dcterms:W3CDTF">2025-11-26T16:15:10Z</dcterms:created>
  <dcterms:modified xsi:type="dcterms:W3CDTF">2026-01-02T14:59:51Z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570d0e1-5e3d-4557-a9f8-84d8494b9cc8_Enabled">
    <vt:lpwstr>true</vt:lpwstr>
  </property>
  <property fmtid="{D5CDD505-2E9C-101B-9397-08002B2CF9AE}" pid="3" name="MSIP_Label_0570d0e1-5e3d-4557-a9f8-84d8494b9cc8_SetDate">
    <vt:lpwstr>2025-11-26T16:33:08Z</vt:lpwstr>
  </property>
  <property fmtid="{D5CDD505-2E9C-101B-9397-08002B2CF9AE}" pid="4" name="MSIP_Label_0570d0e1-5e3d-4557-a9f8-84d8494b9cc8_Method">
    <vt:lpwstr>Standard</vt:lpwstr>
  </property>
  <property fmtid="{D5CDD505-2E9C-101B-9397-08002B2CF9AE}" pid="5" name="MSIP_Label_0570d0e1-5e3d-4557-a9f8-84d8494b9cc8_Name">
    <vt:lpwstr>Public Data</vt:lpwstr>
  </property>
  <property fmtid="{D5CDD505-2E9C-101B-9397-08002B2CF9AE}" pid="6" name="MSIP_Label_0570d0e1-5e3d-4557-a9f8-84d8494b9cc8_SiteId">
    <vt:lpwstr>174d954f-585e-40c3-ae1c-01ada5f26723</vt:lpwstr>
  </property>
  <property fmtid="{D5CDD505-2E9C-101B-9397-08002B2CF9AE}" pid="7" name="MSIP_Label_0570d0e1-5e3d-4557-a9f8-84d8494b9cc8_ActionId">
    <vt:lpwstr>6fe374d5-f78e-4d2e-8aa9-99055280976e</vt:lpwstr>
  </property>
  <property fmtid="{D5CDD505-2E9C-101B-9397-08002B2CF9AE}" pid="8" name="MSIP_Label_0570d0e1-5e3d-4557-a9f8-84d8494b9cc8_ContentBits">
    <vt:lpwstr>0</vt:lpwstr>
  </property>
  <property fmtid="{D5CDD505-2E9C-101B-9397-08002B2CF9AE}" pid="9" name="MSIP_Label_0570d0e1-5e3d-4557-a9f8-84d8494b9cc8_Tag">
    <vt:lpwstr>10, 3, 0, 1</vt:lpwstr>
  </property>
</Properties>
</file>